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65" r:id="rId12"/>
    <p:sldId id="276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622"/>
  </p:normalViewPr>
  <p:slideViewPr>
    <p:cSldViewPr snapToGrid="0" snapToObjects="1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and Sue Allan" userId="1d9c6badfa6d674a" providerId="LiveId" clId="{F165ADF9-EE24-4BA5-9DE0-A047C486D9C6}"/>
    <pc:docChg chg="custSel addSld modSld sldOrd">
      <pc:chgData name="Steve and Sue Allan" userId="1d9c6badfa6d674a" providerId="LiveId" clId="{F165ADF9-EE24-4BA5-9DE0-A047C486D9C6}" dt="2023-08-26T20:27:29.324" v="204" actId="478"/>
      <pc:docMkLst>
        <pc:docMk/>
      </pc:docMkLst>
      <pc:sldChg chg="addSp delSp modSp mod">
        <pc:chgData name="Steve and Sue Allan" userId="1d9c6badfa6d674a" providerId="LiveId" clId="{F165ADF9-EE24-4BA5-9DE0-A047C486D9C6}" dt="2023-08-26T20:18:10.627" v="193" actId="1076"/>
        <pc:sldMkLst>
          <pc:docMk/>
          <pc:sldMk cId="1901253088" sldId="262"/>
        </pc:sldMkLst>
        <pc:spChg chg="mod">
          <ac:chgData name="Steve and Sue Allan" userId="1d9c6badfa6d674a" providerId="LiveId" clId="{F165ADF9-EE24-4BA5-9DE0-A047C486D9C6}" dt="2023-08-26T20:07:52.678" v="180" actId="20577"/>
          <ac:spMkLst>
            <pc:docMk/>
            <pc:sldMk cId="1901253088" sldId="262"/>
            <ac:spMk id="5" creationId="{184CC306-8C84-B447-A09A-FBF1DED24A07}"/>
          </ac:spMkLst>
        </pc:spChg>
        <pc:picChg chg="add del mod">
          <ac:chgData name="Steve and Sue Allan" userId="1d9c6badfa6d674a" providerId="LiveId" clId="{F165ADF9-EE24-4BA5-9DE0-A047C486D9C6}" dt="2023-08-26T20:17:56.392" v="188" actId="478"/>
          <ac:picMkLst>
            <pc:docMk/>
            <pc:sldMk cId="1901253088" sldId="262"/>
            <ac:picMk id="2" creationId="{35DF9D9D-A24C-5E8C-A513-D83FBC866A3E}"/>
          </ac:picMkLst>
        </pc:picChg>
        <pc:picChg chg="add del">
          <ac:chgData name="Steve and Sue Allan" userId="1d9c6badfa6d674a" providerId="LiveId" clId="{F165ADF9-EE24-4BA5-9DE0-A047C486D9C6}" dt="2023-08-26T20:16:48.312" v="186" actId="478"/>
          <ac:picMkLst>
            <pc:docMk/>
            <pc:sldMk cId="1901253088" sldId="262"/>
            <ac:picMk id="3" creationId="{F8B81001-25D3-CD64-B0F2-FBCDED66BADA}"/>
          </ac:picMkLst>
        </pc:picChg>
        <pc:picChg chg="add mod">
          <ac:chgData name="Steve and Sue Allan" userId="1d9c6badfa6d674a" providerId="LiveId" clId="{F165ADF9-EE24-4BA5-9DE0-A047C486D9C6}" dt="2023-08-26T20:18:10.627" v="193" actId="1076"/>
          <ac:picMkLst>
            <pc:docMk/>
            <pc:sldMk cId="1901253088" sldId="262"/>
            <ac:picMk id="4" creationId="{EB03ED9E-C816-4534-F288-63342D4B847B}"/>
          </ac:picMkLst>
        </pc:picChg>
      </pc:sldChg>
      <pc:sldChg chg="addSp delSp modSp mod">
        <pc:chgData name="Steve and Sue Allan" userId="1d9c6badfa6d674a" providerId="LiveId" clId="{F165ADF9-EE24-4BA5-9DE0-A047C486D9C6}" dt="2023-08-26T20:27:29.324" v="204" actId="478"/>
        <pc:sldMkLst>
          <pc:docMk/>
          <pc:sldMk cId="949230067" sldId="264"/>
        </pc:sldMkLst>
        <pc:spChg chg="mod">
          <ac:chgData name="Steve and Sue Allan" userId="1d9c6badfa6d674a" providerId="LiveId" clId="{F165ADF9-EE24-4BA5-9DE0-A047C486D9C6}" dt="2023-08-26T20:25:54.239" v="196" actId="20577"/>
          <ac:spMkLst>
            <pc:docMk/>
            <pc:sldMk cId="949230067" sldId="264"/>
            <ac:spMk id="5" creationId="{184CC306-8C84-B447-A09A-FBF1DED24A07}"/>
          </ac:spMkLst>
        </pc:spChg>
        <pc:picChg chg="add del mod">
          <ac:chgData name="Steve and Sue Allan" userId="1d9c6badfa6d674a" providerId="LiveId" clId="{F165ADF9-EE24-4BA5-9DE0-A047C486D9C6}" dt="2023-08-26T20:27:29.324" v="204" actId="478"/>
          <ac:picMkLst>
            <pc:docMk/>
            <pc:sldMk cId="949230067" sldId="264"/>
            <ac:picMk id="2" creationId="{DE899844-AD57-4820-00C1-7372FB4B414C}"/>
          </ac:picMkLst>
        </pc:picChg>
      </pc:sldChg>
      <pc:sldChg chg="modSp add mod">
        <pc:chgData name="Steve and Sue Allan" userId="1d9c6badfa6d674a" providerId="LiveId" clId="{F165ADF9-EE24-4BA5-9DE0-A047C486D9C6}" dt="2023-08-26T18:57:14.148" v="3"/>
        <pc:sldMkLst>
          <pc:docMk/>
          <pc:sldMk cId="1153210276" sldId="271"/>
        </pc:sldMkLst>
        <pc:spChg chg="mod">
          <ac:chgData name="Steve and Sue Allan" userId="1d9c6badfa6d674a" providerId="LiveId" clId="{F165ADF9-EE24-4BA5-9DE0-A047C486D9C6}" dt="2023-08-26T18:57:14.148" v="3"/>
          <ac:spMkLst>
            <pc:docMk/>
            <pc:sldMk cId="1153210276" sldId="271"/>
            <ac:spMk id="5" creationId="{184CC306-8C84-B447-A09A-FBF1DED24A07}"/>
          </ac:spMkLst>
        </pc:spChg>
      </pc:sldChg>
      <pc:sldChg chg="addSp modSp add mod">
        <pc:chgData name="Steve and Sue Allan" userId="1d9c6badfa6d674a" providerId="LiveId" clId="{F165ADF9-EE24-4BA5-9DE0-A047C486D9C6}" dt="2023-08-26T19:03:20.995" v="101" actId="1076"/>
        <pc:sldMkLst>
          <pc:docMk/>
          <pc:sldMk cId="254867277" sldId="272"/>
        </pc:sldMkLst>
        <pc:spChg chg="add mod">
          <ac:chgData name="Steve and Sue Allan" userId="1d9c6badfa6d674a" providerId="LiveId" clId="{F165ADF9-EE24-4BA5-9DE0-A047C486D9C6}" dt="2023-08-26T19:03:13.553" v="98" actId="1076"/>
          <ac:spMkLst>
            <pc:docMk/>
            <pc:sldMk cId="254867277" sldId="272"/>
            <ac:spMk id="3" creationId="{5A15259A-F2FD-2470-7482-B425653D337D}"/>
          </ac:spMkLst>
        </pc:spChg>
        <pc:spChg chg="mod">
          <ac:chgData name="Steve and Sue Allan" userId="1d9c6badfa6d674a" providerId="LiveId" clId="{F165ADF9-EE24-4BA5-9DE0-A047C486D9C6}" dt="2023-08-26T19:02:56.219" v="94" actId="20578"/>
          <ac:spMkLst>
            <pc:docMk/>
            <pc:sldMk cId="254867277" sldId="272"/>
            <ac:spMk id="5" creationId="{184CC306-8C84-B447-A09A-FBF1DED24A07}"/>
          </ac:spMkLst>
        </pc:spChg>
        <pc:picChg chg="add mod">
          <ac:chgData name="Steve and Sue Allan" userId="1d9c6badfa6d674a" providerId="LiveId" clId="{F165ADF9-EE24-4BA5-9DE0-A047C486D9C6}" dt="2023-08-26T19:03:20.995" v="101" actId="1076"/>
          <ac:picMkLst>
            <pc:docMk/>
            <pc:sldMk cId="254867277" sldId="272"/>
            <ac:picMk id="2" creationId="{3B14AE3E-CEE8-D93A-7E05-656DE7D7821A}"/>
          </ac:picMkLst>
        </pc:picChg>
      </pc:sldChg>
      <pc:sldChg chg="add">
        <pc:chgData name="Steve and Sue Allan" userId="1d9c6badfa6d674a" providerId="LiveId" clId="{F165ADF9-EE24-4BA5-9DE0-A047C486D9C6}" dt="2023-08-26T18:59:23.334" v="43" actId="2890"/>
        <pc:sldMkLst>
          <pc:docMk/>
          <pc:sldMk cId="2295751378" sldId="273"/>
        </pc:sldMkLst>
      </pc:sldChg>
      <pc:sldChg chg="modSp add mod">
        <pc:chgData name="Steve and Sue Allan" userId="1d9c6badfa6d674a" providerId="LiveId" clId="{F165ADF9-EE24-4BA5-9DE0-A047C486D9C6}" dt="2023-08-26T20:00:51.783" v="178" actId="6549"/>
        <pc:sldMkLst>
          <pc:docMk/>
          <pc:sldMk cId="2725181850" sldId="274"/>
        </pc:sldMkLst>
        <pc:spChg chg="mod">
          <ac:chgData name="Steve and Sue Allan" userId="1d9c6badfa6d674a" providerId="LiveId" clId="{F165ADF9-EE24-4BA5-9DE0-A047C486D9C6}" dt="2023-08-26T20:00:51.783" v="178" actId="6549"/>
          <ac:spMkLst>
            <pc:docMk/>
            <pc:sldMk cId="2725181850" sldId="274"/>
            <ac:spMk id="5" creationId="{184CC306-8C84-B447-A09A-FBF1DED24A07}"/>
          </ac:spMkLst>
        </pc:spChg>
      </pc:sldChg>
      <pc:sldChg chg="add">
        <pc:chgData name="Steve and Sue Allan" userId="1d9c6badfa6d674a" providerId="LiveId" clId="{F165ADF9-EE24-4BA5-9DE0-A047C486D9C6}" dt="2023-08-26T20:25:44.849" v="194" actId="2890"/>
        <pc:sldMkLst>
          <pc:docMk/>
          <pc:sldMk cId="1574634575" sldId="275"/>
        </pc:sldMkLst>
      </pc:sldChg>
      <pc:sldChg chg="add ord">
        <pc:chgData name="Steve and Sue Allan" userId="1d9c6badfa6d674a" providerId="LiveId" clId="{F165ADF9-EE24-4BA5-9DE0-A047C486D9C6}" dt="2023-08-26T20:27:23.445" v="203"/>
        <pc:sldMkLst>
          <pc:docMk/>
          <pc:sldMk cId="1916901091" sldId="27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07BCA-30EC-5748-9935-12E42401C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C209E3-54CF-D746-9772-718222624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F3E5B-F20E-FF40-9623-1EF0D6AD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504D9-1D96-9D4B-AB8B-FF7F5CEF4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BE92A-636A-444C-8AAA-8C5DFB5A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0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5608E-8B81-5E45-943C-C23BD8920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4B3A7D-1C69-4546-9972-22745DFC4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E741-25BC-7646-B07E-EAC709CE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8309-7D21-6B47-9B52-44F16D66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4B2AA-FEFC-5845-8BE6-882B14A0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DC9DEF-3D77-4742-8A7A-3D8A1C3FC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DF5E7-48B4-B648-BB02-9B7119512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CA95D-41C7-9643-86F8-DB8150DB4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DE5B4-AFD6-FF46-808F-677683DD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C5E8A-8A9C-8047-8FF2-0521CD78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D19F-855D-EB42-A364-B084D9FC3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BB96B-3907-4640-98E6-2543D705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157E9-B930-F84D-8E58-9ED617A2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5F50A-B5B0-7449-AE36-B6212486C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7B17-2C01-884B-A11F-A1AF7148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6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06DB-4624-414D-A768-7CBB09879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6EE3E-6F1A-9C47-BCEC-917FCB057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CA671-9FE2-4545-8B63-D97FAC32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4C3A2-833B-9B4C-93E3-5E54AADA6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72E24-11C4-BE45-8E0D-90C999F1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4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320F-7FDD-F94E-A1DB-78ABA5F7F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52B0-7203-934D-B0E0-8177DAD64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80311-5412-F44E-83A5-124F93ED4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69C00-DF30-0144-88D3-A197E8A6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47A82-51F7-1B48-9EB6-10E96E403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71AEB-B4A6-544E-B711-30FBD57AA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3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5191-251E-FF45-97C0-4180EE9F4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C625D-9D2B-A347-ADAF-8233BE011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A05B6-5B20-7E46-860B-F95758B14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249CD-B573-8C4B-9F53-756A6B54C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68BFA5-E8D9-FC47-A0E7-2A2699735D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AA4BCD-ECBB-6A43-93AD-5680CA8A6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39FBB4-9496-664E-8535-5FEB38E75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89E319-2046-F047-BC03-A52FCFB2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8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CC32A-4349-8A47-A954-7C4C2389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964BD-C912-2B4F-83A9-94C7774AF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14423-6BCF-5748-953B-8D8993E11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10B43-48C9-8F4A-974F-860D618F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1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2CDCA9-FEFD-3642-A7C2-D90FC5D8C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9457D7-9282-AB44-9959-6A92D360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4836B-A466-1048-85A3-515C81A95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58F1B-4AB0-C34E-8B1A-A5CB0759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EC50F-0D54-3343-A596-5DA75F505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D2A99-7EBF-3444-8F53-8035FB89F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EB060C-A1F8-6A42-8058-0FA49F3D6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4A214-FB2B-5C4C-9C2E-E15FBA4A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AB2A7-8E80-654E-9B77-01F33A26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1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7C77-77F3-1142-B213-78D0645B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C35E9-E03E-C94B-8C4D-56BBAF547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3F5B2-922B-544D-87B6-9F9BCA3A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E276F3-D6DA-B14E-BD56-EC247127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8D01A-646D-074D-ADB2-C9F7A256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CE243-B7DA-B94E-ADC8-E1C8A2A3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1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39157-0DD9-CF41-B2B0-59B5F1CE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39A84-2879-EF4E-B78C-13CF98C0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6B2C3-8570-B443-A77B-90F9F1A9F3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6BBFC-84C7-3D42-A54F-F37608F0B277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F89B-682A-5E41-B34E-2E74E3729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B8DD7-5AB5-2545-AC12-1D78587F8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15138-C114-F142-9550-843892626D55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85767C-C169-5B4B-A9C3-EE2B7AF923F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5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85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Wellbeing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Jesus said it is more blessed to give than receive.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634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Wellbeing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Jesus said it is more blessed to give than receive.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Giving builds community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3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Wellbeing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899844-AD57-4820-00C1-7372FB4B4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544" y="1804352"/>
            <a:ext cx="6786978" cy="44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0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Wellbeing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Pain or Gain?</a:t>
            </a:r>
          </a:p>
        </p:txBody>
      </p:sp>
    </p:spTree>
    <p:extLst>
      <p:ext uri="{BB962C8B-B14F-4D97-AF65-F5344CB8AC3E}">
        <p14:creationId xmlns:p14="http://schemas.microsoft.com/office/powerpoint/2010/main" val="388373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428178"/>
            <a:ext cx="102616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Pain or Gain?    2 Corinthians 8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And now, brothers and sisters, we want you to know about the grace that God has given the Macedonian churches. 2 In the midst of a very severe trial, their overflowing joy and their extreme poverty welled up in rich generosity. 3 For I testify that they gave as much as they were able, and even beyond their ability. Entirely on their own, 4 they urgently pleaded with us for the privilege of sharing in this service to the Lord’s people. 5 And they exceeded our expectations: they gave themselves first of all to the Lord, and then by the will of God also to us.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57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428178"/>
            <a:ext cx="102616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Pain or Gain?  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Why are we giving?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How are we giving?</a:t>
            </a:r>
          </a:p>
        </p:txBody>
      </p:sp>
    </p:spTree>
    <p:extLst>
      <p:ext uri="{BB962C8B-B14F-4D97-AF65-F5344CB8AC3E}">
        <p14:creationId xmlns:p14="http://schemas.microsoft.com/office/powerpoint/2010/main" val="1459207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428178"/>
            <a:ext cx="10261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Pain or Gain?  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Why are we giving?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How are we giving?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It is in the place of pain…that we can be transformed to be more like Jesus…and there is great gain in this life and the next of being more like Jesus.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1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428178"/>
            <a:ext cx="10261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Pain or Gain?  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Also in our pain…of giving to others…Paul writes of reward in heaven.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17 Not that I desire your gifts; what I desire is that more be credited to your account...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3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428178"/>
            <a:ext cx="10261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Pain or Gain?  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Also in our pain…of giving to others…Paul writes of reward in heaven.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17 Not that I desire your gifts; what I desire is that more be credited to your account...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19 And my God will meet all your needs according to the riches of his glory in Christ Jesus.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1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99218" y="703386"/>
            <a:ext cx="10261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v13 </a:t>
            </a:r>
            <a:r>
              <a:rPr lang="en-GB" sz="3200" b="1" dirty="0">
                <a:solidFill>
                  <a:schemeClr val="bg1"/>
                </a:solidFill>
              </a:rPr>
              <a:t>I can do all this through him who gives me strength.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14AE3E-CEE8-D93A-7E05-656DE7D7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788" y="1481941"/>
            <a:ext cx="3835154" cy="51037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15259A-F2FD-2470-7482-B425653D337D}"/>
              </a:ext>
            </a:extLst>
          </p:cNvPr>
          <p:cNvSpPr txBox="1"/>
          <p:nvPr/>
        </p:nvSpPr>
        <p:spPr>
          <a:xfrm>
            <a:off x="852256" y="2201662"/>
            <a:ext cx="3382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Chrissie Chapman’s book "The Night the Angels Came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6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203415-ACED-9BCE-8BB3-DF5CD081EF1C}"/>
              </a:ext>
            </a:extLst>
          </p:cNvPr>
          <p:cNvSpPr txBox="1"/>
          <p:nvPr/>
        </p:nvSpPr>
        <p:spPr>
          <a:xfrm>
            <a:off x="1961965" y="1396566"/>
            <a:ext cx="7466120" cy="52084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Why should we give to others?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2BA6F5-AF4D-C15E-CAAB-71B98DFD2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550" y="1801491"/>
            <a:ext cx="6568386" cy="444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62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428178"/>
            <a:ext cx="10261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Why give to others?  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Chrissie Chapman’s book "The Night the Angels Came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“Madam missionary, I never realized that Jesus was all I needed, until Jesus was all I had.” 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75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428178"/>
            <a:ext cx="102616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Is our God too small?  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 v13 I can do all this through him who gives me strength.</a:t>
            </a: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GB" sz="3200" b="1" dirty="0">
                <a:solidFill>
                  <a:schemeClr val="bg1"/>
                </a:solidFill>
              </a:rPr>
              <a:t>19 And my God will meet all your needs according to the riches of his glory in Christ Jesus</a:t>
            </a:r>
            <a:endParaRPr lang="en-US" sz="3200" b="1" dirty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Philippians 3:13-14</a:t>
            </a:r>
          </a:p>
          <a:p>
            <a:r>
              <a:rPr lang="en-GB" sz="3200" dirty="0">
                <a:solidFill>
                  <a:schemeClr val="bg1"/>
                </a:solidFill>
              </a:rPr>
              <a:t>But one thing I do: forgetting what is behind and straining towards what is ahead, 14 I press on towards the goal to win the prize for which God has called me heavenwards in Christ Jesus.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8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Philippians 4</a:t>
            </a:r>
          </a:p>
          <a:p>
            <a:r>
              <a:rPr lang="en-GB" sz="3200" dirty="0">
                <a:solidFill>
                  <a:schemeClr val="bg1"/>
                </a:solidFill>
              </a:rPr>
              <a:t>10 I rejoiced greatly in the Lord that at last you renewed your concern for me. Indeed, you were concerned, but you had no opportunity to show it. 11 I am not saying this because I am in need, for I have learned to be content whatever the circumstances. 12 I know what it is to be in need, and I know what it is to have plenty. I have learned the secret of being content in any and every situation, whether well fed or hungry, whether living in plenty or in want. 13 I can do all this through him who gives me strength.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060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Philippians 4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14 Yet it was good of you to share in my troubles. 15 Moreover, as you Philippians know, in the early days of your acquaintance with the gospel, when I set out from Macedonia, not one church shared with me in the matter of giving and receiving, except you only; 16 for even when I was in Thessalonica, you sent me aid more than once when I was in need. 17 Not that I desire your gifts; what I desire is that more be credited to your account.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Philippians 4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18 I have received full payment and have more than enough. I am amply supplied, now that I have received from Epaphroditus the gifts you sent. They are a fragrant offering, an acceptable sacrifice, pleasing to God. 19 And my God will meet all your needs according to the riches of his glory in Christ Jesus.</a:t>
            </a:r>
          </a:p>
          <a:p>
            <a:r>
              <a:rPr lang="en-GB" sz="3200" dirty="0">
                <a:solidFill>
                  <a:schemeClr val="bg1"/>
                </a:solidFill>
              </a:rPr>
              <a:t>20 To our God and Father be glory for ever and ever. Amen.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90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Wellbeing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Pain or Gain?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2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3ED9E-C816-4534-F288-63342D4B8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68" y="1473693"/>
            <a:ext cx="7490533" cy="49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53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Jesus calls us to love God but also to love our neighbour as ourselves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05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4CC306-8C84-B447-A09A-FBF1DED24A07}"/>
              </a:ext>
            </a:extLst>
          </p:cNvPr>
          <p:cNvSpPr txBox="1"/>
          <p:nvPr/>
        </p:nvSpPr>
        <p:spPr>
          <a:xfrm>
            <a:off x="1319319" y="611737"/>
            <a:ext cx="10261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bg1"/>
                </a:solidFill>
              </a:rPr>
              <a:t>Why should we give to others?</a:t>
            </a:r>
          </a:p>
          <a:p>
            <a:endParaRPr lang="en-US" sz="3200" b="1" u="sng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Need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Wellbeing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30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859</Words>
  <Application>Microsoft Office PowerPoint</Application>
  <PresentationFormat>Widescreen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North</dc:creator>
  <cp:lastModifiedBy>Steve and Sue Allan</cp:lastModifiedBy>
  <cp:revision>4</cp:revision>
  <dcterms:created xsi:type="dcterms:W3CDTF">2023-06-19T13:48:04Z</dcterms:created>
  <dcterms:modified xsi:type="dcterms:W3CDTF">2023-08-26T20:35:26Z</dcterms:modified>
</cp:coreProperties>
</file>