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57" r:id="rId4"/>
    <p:sldId id="258" r:id="rId5"/>
    <p:sldId id="260" r:id="rId6"/>
    <p:sldId id="261" r:id="rId7"/>
    <p:sldId id="266" r:id="rId8"/>
    <p:sldId id="262" r:id="rId9"/>
    <p:sldId id="264" r:id="rId10"/>
    <p:sldId id="268" r:id="rId11"/>
    <p:sldId id="269"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32"/>
  </p:normalViewPr>
  <p:slideViewPr>
    <p:cSldViewPr snapToGrid="0">
      <p:cViewPr varScale="1">
        <p:scale>
          <a:sx n="104" d="100"/>
          <a:sy n="104" d="100"/>
        </p:scale>
        <p:origin x="114"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and Sue Allan" userId="1d9c6badfa6d674a" providerId="LiveId" clId="{CF70B35A-9DE8-4FED-AE38-DAEDE9DE83F8}"/>
    <pc:docChg chg="custSel modSld">
      <pc:chgData name="Steve and Sue Allan" userId="1d9c6badfa6d674a" providerId="LiveId" clId="{CF70B35A-9DE8-4FED-AE38-DAEDE9DE83F8}" dt="2023-12-02T21:26:09.199" v="100" actId="20577"/>
      <pc:docMkLst>
        <pc:docMk/>
      </pc:docMkLst>
      <pc:sldChg chg="addSp modSp mod">
        <pc:chgData name="Steve and Sue Allan" userId="1d9c6badfa6d674a" providerId="LiveId" clId="{CF70B35A-9DE8-4FED-AE38-DAEDE9DE83F8}" dt="2023-12-02T21:26:09.199" v="100" actId="20577"/>
        <pc:sldMkLst>
          <pc:docMk/>
          <pc:sldMk cId="2016392496" sldId="268"/>
        </pc:sldMkLst>
        <pc:spChg chg="mod">
          <ac:chgData name="Steve and Sue Allan" userId="1d9c6badfa6d674a" providerId="LiveId" clId="{CF70B35A-9DE8-4FED-AE38-DAEDE9DE83F8}" dt="2023-12-02T21:24:27.223" v="82" actId="20577"/>
          <ac:spMkLst>
            <pc:docMk/>
            <pc:sldMk cId="2016392496" sldId="268"/>
            <ac:spMk id="3" creationId="{60525289-EA67-E628-FEC2-7722E98E7EF7}"/>
          </ac:spMkLst>
        </pc:spChg>
        <pc:spChg chg="add mod">
          <ac:chgData name="Steve and Sue Allan" userId="1d9c6badfa6d674a" providerId="LiveId" clId="{CF70B35A-9DE8-4FED-AE38-DAEDE9DE83F8}" dt="2023-12-02T21:26:09.199" v="100" actId="20577"/>
          <ac:spMkLst>
            <pc:docMk/>
            <pc:sldMk cId="2016392496" sldId="268"/>
            <ac:spMk id="4" creationId="{A8A0FD3D-149E-2075-1B61-1FA3BC821B6A}"/>
          </ac:spMkLst>
        </pc:spChg>
        <pc:picChg chg="mod">
          <ac:chgData name="Steve and Sue Allan" userId="1d9c6badfa6d674a" providerId="LiveId" clId="{CF70B35A-9DE8-4FED-AE38-DAEDE9DE83F8}" dt="2023-12-02T21:23:56.980" v="68" actId="1076"/>
          <ac:picMkLst>
            <pc:docMk/>
            <pc:sldMk cId="2016392496" sldId="268"/>
            <ac:picMk id="2" creationId="{22F4A3E8-7643-9273-DFBE-89F6B409DFE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F0461-525F-F6B8-A9E5-8274C9C273E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10AD3BC-5C1D-A333-92A5-D5EF769ACE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02600EE-45D8-DF76-E861-69A70E4C1DF6}"/>
              </a:ext>
            </a:extLst>
          </p:cNvPr>
          <p:cNvSpPr>
            <a:spLocks noGrp="1"/>
          </p:cNvSpPr>
          <p:nvPr>
            <p:ph type="dt" sz="half" idx="10"/>
          </p:nvPr>
        </p:nvSpPr>
        <p:spPr/>
        <p:txBody>
          <a:bodyPr/>
          <a:lstStyle/>
          <a:p>
            <a:fld id="{AE8A7A4C-4F83-294C-9450-0C3DE56E82A5}" type="datetimeFigureOut">
              <a:rPr lang="en-US" smtClean="0"/>
              <a:t>12/2/2023</a:t>
            </a:fld>
            <a:endParaRPr lang="en-US"/>
          </a:p>
        </p:txBody>
      </p:sp>
      <p:sp>
        <p:nvSpPr>
          <p:cNvPr id="5" name="Footer Placeholder 4">
            <a:extLst>
              <a:ext uri="{FF2B5EF4-FFF2-40B4-BE49-F238E27FC236}">
                <a16:creationId xmlns:a16="http://schemas.microsoft.com/office/drawing/2014/main" id="{F789C1BB-8DAC-F6D0-51D7-F2B531B74E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1BECB2-8876-1A62-5ACC-B3672CC11AA6}"/>
              </a:ext>
            </a:extLst>
          </p:cNvPr>
          <p:cNvSpPr>
            <a:spLocks noGrp="1"/>
          </p:cNvSpPr>
          <p:nvPr>
            <p:ph type="sldNum" sz="quarter" idx="12"/>
          </p:nvPr>
        </p:nvSpPr>
        <p:spPr/>
        <p:txBody>
          <a:bodyPr/>
          <a:lstStyle/>
          <a:p>
            <a:fld id="{F7570BA5-B96F-FF4E-8AC9-20A58A1F5FFE}" type="slidenum">
              <a:rPr lang="en-US" smtClean="0"/>
              <a:t>‹#›</a:t>
            </a:fld>
            <a:endParaRPr lang="en-US"/>
          </a:p>
        </p:txBody>
      </p:sp>
    </p:spTree>
    <p:extLst>
      <p:ext uri="{BB962C8B-B14F-4D97-AF65-F5344CB8AC3E}">
        <p14:creationId xmlns:p14="http://schemas.microsoft.com/office/powerpoint/2010/main" val="49026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B0CB3-3020-99BA-774A-7D5B04AA507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DA91153-50B1-EDAD-43A2-2D0D99F5264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476458-703A-AFC5-AE60-8D922609B3A2}"/>
              </a:ext>
            </a:extLst>
          </p:cNvPr>
          <p:cNvSpPr>
            <a:spLocks noGrp="1"/>
          </p:cNvSpPr>
          <p:nvPr>
            <p:ph type="dt" sz="half" idx="10"/>
          </p:nvPr>
        </p:nvSpPr>
        <p:spPr/>
        <p:txBody>
          <a:bodyPr/>
          <a:lstStyle/>
          <a:p>
            <a:fld id="{AE8A7A4C-4F83-294C-9450-0C3DE56E82A5}" type="datetimeFigureOut">
              <a:rPr lang="en-US" smtClean="0"/>
              <a:t>12/2/2023</a:t>
            </a:fld>
            <a:endParaRPr lang="en-US"/>
          </a:p>
        </p:txBody>
      </p:sp>
      <p:sp>
        <p:nvSpPr>
          <p:cNvPr id="5" name="Footer Placeholder 4">
            <a:extLst>
              <a:ext uri="{FF2B5EF4-FFF2-40B4-BE49-F238E27FC236}">
                <a16:creationId xmlns:a16="http://schemas.microsoft.com/office/drawing/2014/main" id="{0438EB79-2A62-CBC6-BD84-B05452F805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EAEA3-C976-57BF-EDD5-4A139DCEE554}"/>
              </a:ext>
            </a:extLst>
          </p:cNvPr>
          <p:cNvSpPr>
            <a:spLocks noGrp="1"/>
          </p:cNvSpPr>
          <p:nvPr>
            <p:ph type="sldNum" sz="quarter" idx="12"/>
          </p:nvPr>
        </p:nvSpPr>
        <p:spPr/>
        <p:txBody>
          <a:bodyPr/>
          <a:lstStyle/>
          <a:p>
            <a:fld id="{F7570BA5-B96F-FF4E-8AC9-20A58A1F5FFE}" type="slidenum">
              <a:rPr lang="en-US" smtClean="0"/>
              <a:t>‹#›</a:t>
            </a:fld>
            <a:endParaRPr lang="en-US"/>
          </a:p>
        </p:txBody>
      </p:sp>
    </p:spTree>
    <p:extLst>
      <p:ext uri="{BB962C8B-B14F-4D97-AF65-F5344CB8AC3E}">
        <p14:creationId xmlns:p14="http://schemas.microsoft.com/office/powerpoint/2010/main" val="447851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A37990-60A6-9A45-4275-556E79005F4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34AE85-144F-A575-2BF1-07938860EBD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71FED35-26D4-BF51-C065-A2DACC82BE91}"/>
              </a:ext>
            </a:extLst>
          </p:cNvPr>
          <p:cNvSpPr>
            <a:spLocks noGrp="1"/>
          </p:cNvSpPr>
          <p:nvPr>
            <p:ph type="dt" sz="half" idx="10"/>
          </p:nvPr>
        </p:nvSpPr>
        <p:spPr/>
        <p:txBody>
          <a:bodyPr/>
          <a:lstStyle/>
          <a:p>
            <a:fld id="{AE8A7A4C-4F83-294C-9450-0C3DE56E82A5}" type="datetimeFigureOut">
              <a:rPr lang="en-US" smtClean="0"/>
              <a:t>12/2/2023</a:t>
            </a:fld>
            <a:endParaRPr lang="en-US"/>
          </a:p>
        </p:txBody>
      </p:sp>
      <p:sp>
        <p:nvSpPr>
          <p:cNvPr id="5" name="Footer Placeholder 4">
            <a:extLst>
              <a:ext uri="{FF2B5EF4-FFF2-40B4-BE49-F238E27FC236}">
                <a16:creationId xmlns:a16="http://schemas.microsoft.com/office/drawing/2014/main" id="{84963972-8DBA-9361-BB3C-2252907FD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F7801C-59DE-B372-FE49-BC9AA9F3C27D}"/>
              </a:ext>
            </a:extLst>
          </p:cNvPr>
          <p:cNvSpPr>
            <a:spLocks noGrp="1"/>
          </p:cNvSpPr>
          <p:nvPr>
            <p:ph type="sldNum" sz="quarter" idx="12"/>
          </p:nvPr>
        </p:nvSpPr>
        <p:spPr/>
        <p:txBody>
          <a:bodyPr/>
          <a:lstStyle/>
          <a:p>
            <a:fld id="{F7570BA5-B96F-FF4E-8AC9-20A58A1F5FFE}" type="slidenum">
              <a:rPr lang="en-US" smtClean="0"/>
              <a:t>‹#›</a:t>
            </a:fld>
            <a:endParaRPr lang="en-US"/>
          </a:p>
        </p:txBody>
      </p:sp>
    </p:spTree>
    <p:extLst>
      <p:ext uri="{BB962C8B-B14F-4D97-AF65-F5344CB8AC3E}">
        <p14:creationId xmlns:p14="http://schemas.microsoft.com/office/powerpoint/2010/main" val="2520017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BDC6A-91F8-2380-2914-A52CC4F4045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7D51942-F776-E4D0-C7AA-3DEAEA17E6D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870F6AB-AEBD-2D68-7A8B-74525953FAD1}"/>
              </a:ext>
            </a:extLst>
          </p:cNvPr>
          <p:cNvSpPr>
            <a:spLocks noGrp="1"/>
          </p:cNvSpPr>
          <p:nvPr>
            <p:ph type="dt" sz="half" idx="10"/>
          </p:nvPr>
        </p:nvSpPr>
        <p:spPr/>
        <p:txBody>
          <a:bodyPr/>
          <a:lstStyle/>
          <a:p>
            <a:fld id="{AE8A7A4C-4F83-294C-9450-0C3DE56E82A5}" type="datetimeFigureOut">
              <a:rPr lang="en-US" smtClean="0"/>
              <a:t>12/2/2023</a:t>
            </a:fld>
            <a:endParaRPr lang="en-US"/>
          </a:p>
        </p:txBody>
      </p:sp>
      <p:sp>
        <p:nvSpPr>
          <p:cNvPr id="5" name="Footer Placeholder 4">
            <a:extLst>
              <a:ext uri="{FF2B5EF4-FFF2-40B4-BE49-F238E27FC236}">
                <a16:creationId xmlns:a16="http://schemas.microsoft.com/office/drawing/2014/main" id="{B026CA35-A84F-5152-771D-19F2D355B2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E2AEE3-B0E9-B1EF-E385-FD2050285476}"/>
              </a:ext>
            </a:extLst>
          </p:cNvPr>
          <p:cNvSpPr>
            <a:spLocks noGrp="1"/>
          </p:cNvSpPr>
          <p:nvPr>
            <p:ph type="sldNum" sz="quarter" idx="12"/>
          </p:nvPr>
        </p:nvSpPr>
        <p:spPr/>
        <p:txBody>
          <a:bodyPr/>
          <a:lstStyle/>
          <a:p>
            <a:fld id="{F7570BA5-B96F-FF4E-8AC9-20A58A1F5FFE}" type="slidenum">
              <a:rPr lang="en-US" smtClean="0"/>
              <a:t>‹#›</a:t>
            </a:fld>
            <a:endParaRPr lang="en-US"/>
          </a:p>
        </p:txBody>
      </p:sp>
    </p:spTree>
    <p:extLst>
      <p:ext uri="{BB962C8B-B14F-4D97-AF65-F5344CB8AC3E}">
        <p14:creationId xmlns:p14="http://schemas.microsoft.com/office/powerpoint/2010/main" val="659552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B4326-7DB6-C8F0-D875-549490FF25E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D5136AC-525A-59AF-C9E7-E133C01BC5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A975DC8-9A44-419D-2EBC-E25F7FF8AB7F}"/>
              </a:ext>
            </a:extLst>
          </p:cNvPr>
          <p:cNvSpPr>
            <a:spLocks noGrp="1"/>
          </p:cNvSpPr>
          <p:nvPr>
            <p:ph type="dt" sz="half" idx="10"/>
          </p:nvPr>
        </p:nvSpPr>
        <p:spPr/>
        <p:txBody>
          <a:bodyPr/>
          <a:lstStyle/>
          <a:p>
            <a:fld id="{AE8A7A4C-4F83-294C-9450-0C3DE56E82A5}" type="datetimeFigureOut">
              <a:rPr lang="en-US" smtClean="0"/>
              <a:t>12/2/2023</a:t>
            </a:fld>
            <a:endParaRPr lang="en-US"/>
          </a:p>
        </p:txBody>
      </p:sp>
      <p:sp>
        <p:nvSpPr>
          <p:cNvPr id="5" name="Footer Placeholder 4">
            <a:extLst>
              <a:ext uri="{FF2B5EF4-FFF2-40B4-BE49-F238E27FC236}">
                <a16:creationId xmlns:a16="http://schemas.microsoft.com/office/drawing/2014/main" id="{2F0BBB30-9CE2-DEFD-C80A-C55594BE6D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9339BE-129D-702E-50D5-F97DC71DD0B5}"/>
              </a:ext>
            </a:extLst>
          </p:cNvPr>
          <p:cNvSpPr>
            <a:spLocks noGrp="1"/>
          </p:cNvSpPr>
          <p:nvPr>
            <p:ph type="sldNum" sz="quarter" idx="12"/>
          </p:nvPr>
        </p:nvSpPr>
        <p:spPr/>
        <p:txBody>
          <a:bodyPr/>
          <a:lstStyle/>
          <a:p>
            <a:fld id="{F7570BA5-B96F-FF4E-8AC9-20A58A1F5FFE}" type="slidenum">
              <a:rPr lang="en-US" smtClean="0"/>
              <a:t>‹#›</a:t>
            </a:fld>
            <a:endParaRPr lang="en-US"/>
          </a:p>
        </p:txBody>
      </p:sp>
    </p:spTree>
    <p:extLst>
      <p:ext uri="{BB962C8B-B14F-4D97-AF65-F5344CB8AC3E}">
        <p14:creationId xmlns:p14="http://schemas.microsoft.com/office/powerpoint/2010/main" val="1892756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F58DA-7410-B96A-5A55-9DD2D9A90E8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B7B05CC-B149-4ED1-5E83-D90E29EFCB5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53A4735-2D1C-02D1-DF63-DB7CD3C3E09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A298BF2-6EFB-165E-CCF6-977CAE237913}"/>
              </a:ext>
            </a:extLst>
          </p:cNvPr>
          <p:cNvSpPr>
            <a:spLocks noGrp="1"/>
          </p:cNvSpPr>
          <p:nvPr>
            <p:ph type="dt" sz="half" idx="10"/>
          </p:nvPr>
        </p:nvSpPr>
        <p:spPr/>
        <p:txBody>
          <a:bodyPr/>
          <a:lstStyle/>
          <a:p>
            <a:fld id="{AE8A7A4C-4F83-294C-9450-0C3DE56E82A5}" type="datetimeFigureOut">
              <a:rPr lang="en-US" smtClean="0"/>
              <a:t>12/2/2023</a:t>
            </a:fld>
            <a:endParaRPr lang="en-US"/>
          </a:p>
        </p:txBody>
      </p:sp>
      <p:sp>
        <p:nvSpPr>
          <p:cNvPr id="6" name="Footer Placeholder 5">
            <a:extLst>
              <a:ext uri="{FF2B5EF4-FFF2-40B4-BE49-F238E27FC236}">
                <a16:creationId xmlns:a16="http://schemas.microsoft.com/office/drawing/2014/main" id="{C92C8984-FC46-A53A-C657-319D5A1F89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70A13D-6C3A-B66C-49F8-393BD93DAAAD}"/>
              </a:ext>
            </a:extLst>
          </p:cNvPr>
          <p:cNvSpPr>
            <a:spLocks noGrp="1"/>
          </p:cNvSpPr>
          <p:nvPr>
            <p:ph type="sldNum" sz="quarter" idx="12"/>
          </p:nvPr>
        </p:nvSpPr>
        <p:spPr/>
        <p:txBody>
          <a:bodyPr/>
          <a:lstStyle/>
          <a:p>
            <a:fld id="{F7570BA5-B96F-FF4E-8AC9-20A58A1F5FFE}" type="slidenum">
              <a:rPr lang="en-US" smtClean="0"/>
              <a:t>‹#›</a:t>
            </a:fld>
            <a:endParaRPr lang="en-US"/>
          </a:p>
        </p:txBody>
      </p:sp>
    </p:spTree>
    <p:extLst>
      <p:ext uri="{BB962C8B-B14F-4D97-AF65-F5344CB8AC3E}">
        <p14:creationId xmlns:p14="http://schemas.microsoft.com/office/powerpoint/2010/main" val="1819828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4090B-E267-2521-9EFB-0F945C743C1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117035C-4686-B51E-3C84-D5782D93AC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5E8783B-E7FF-D845-D2AF-B13FC9939C6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66FAC51-A79B-534E-FACD-B3E5A8F2D4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70D3075-C99B-50EF-2EDE-47CB67275DD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4EBF057-BB36-5ABE-E0BB-F0D67BF1F659}"/>
              </a:ext>
            </a:extLst>
          </p:cNvPr>
          <p:cNvSpPr>
            <a:spLocks noGrp="1"/>
          </p:cNvSpPr>
          <p:nvPr>
            <p:ph type="dt" sz="half" idx="10"/>
          </p:nvPr>
        </p:nvSpPr>
        <p:spPr/>
        <p:txBody>
          <a:bodyPr/>
          <a:lstStyle/>
          <a:p>
            <a:fld id="{AE8A7A4C-4F83-294C-9450-0C3DE56E82A5}" type="datetimeFigureOut">
              <a:rPr lang="en-US" smtClean="0"/>
              <a:t>12/2/2023</a:t>
            </a:fld>
            <a:endParaRPr lang="en-US"/>
          </a:p>
        </p:txBody>
      </p:sp>
      <p:sp>
        <p:nvSpPr>
          <p:cNvPr id="8" name="Footer Placeholder 7">
            <a:extLst>
              <a:ext uri="{FF2B5EF4-FFF2-40B4-BE49-F238E27FC236}">
                <a16:creationId xmlns:a16="http://schemas.microsoft.com/office/drawing/2014/main" id="{16C02F63-8AEC-680A-512A-4B7AB6534F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68E5B1-3BA2-59BE-8E3C-F69ACCE8A11C}"/>
              </a:ext>
            </a:extLst>
          </p:cNvPr>
          <p:cNvSpPr>
            <a:spLocks noGrp="1"/>
          </p:cNvSpPr>
          <p:nvPr>
            <p:ph type="sldNum" sz="quarter" idx="12"/>
          </p:nvPr>
        </p:nvSpPr>
        <p:spPr/>
        <p:txBody>
          <a:bodyPr/>
          <a:lstStyle/>
          <a:p>
            <a:fld id="{F7570BA5-B96F-FF4E-8AC9-20A58A1F5FFE}" type="slidenum">
              <a:rPr lang="en-US" smtClean="0"/>
              <a:t>‹#›</a:t>
            </a:fld>
            <a:endParaRPr lang="en-US"/>
          </a:p>
        </p:txBody>
      </p:sp>
    </p:spTree>
    <p:extLst>
      <p:ext uri="{BB962C8B-B14F-4D97-AF65-F5344CB8AC3E}">
        <p14:creationId xmlns:p14="http://schemas.microsoft.com/office/powerpoint/2010/main" val="113065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C3FF2-006B-B00B-C4AF-D6C01553D40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26622F4-1DFF-8C20-FE6D-2476B57F123C}"/>
              </a:ext>
            </a:extLst>
          </p:cNvPr>
          <p:cNvSpPr>
            <a:spLocks noGrp="1"/>
          </p:cNvSpPr>
          <p:nvPr>
            <p:ph type="dt" sz="half" idx="10"/>
          </p:nvPr>
        </p:nvSpPr>
        <p:spPr/>
        <p:txBody>
          <a:bodyPr/>
          <a:lstStyle/>
          <a:p>
            <a:fld id="{AE8A7A4C-4F83-294C-9450-0C3DE56E82A5}" type="datetimeFigureOut">
              <a:rPr lang="en-US" smtClean="0"/>
              <a:t>12/2/2023</a:t>
            </a:fld>
            <a:endParaRPr lang="en-US"/>
          </a:p>
        </p:txBody>
      </p:sp>
      <p:sp>
        <p:nvSpPr>
          <p:cNvPr id="4" name="Footer Placeholder 3">
            <a:extLst>
              <a:ext uri="{FF2B5EF4-FFF2-40B4-BE49-F238E27FC236}">
                <a16:creationId xmlns:a16="http://schemas.microsoft.com/office/drawing/2014/main" id="{0862800F-3D14-D869-B979-A33C3612E2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36764F-EDEF-6FA7-632E-C4A24CE933BF}"/>
              </a:ext>
            </a:extLst>
          </p:cNvPr>
          <p:cNvSpPr>
            <a:spLocks noGrp="1"/>
          </p:cNvSpPr>
          <p:nvPr>
            <p:ph type="sldNum" sz="quarter" idx="12"/>
          </p:nvPr>
        </p:nvSpPr>
        <p:spPr/>
        <p:txBody>
          <a:bodyPr/>
          <a:lstStyle/>
          <a:p>
            <a:fld id="{F7570BA5-B96F-FF4E-8AC9-20A58A1F5FFE}" type="slidenum">
              <a:rPr lang="en-US" smtClean="0"/>
              <a:t>‹#›</a:t>
            </a:fld>
            <a:endParaRPr lang="en-US"/>
          </a:p>
        </p:txBody>
      </p:sp>
    </p:spTree>
    <p:extLst>
      <p:ext uri="{BB962C8B-B14F-4D97-AF65-F5344CB8AC3E}">
        <p14:creationId xmlns:p14="http://schemas.microsoft.com/office/powerpoint/2010/main" val="2388867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A3B913-555F-259E-D123-083E7948265F}"/>
              </a:ext>
            </a:extLst>
          </p:cNvPr>
          <p:cNvSpPr>
            <a:spLocks noGrp="1"/>
          </p:cNvSpPr>
          <p:nvPr>
            <p:ph type="dt" sz="half" idx="10"/>
          </p:nvPr>
        </p:nvSpPr>
        <p:spPr/>
        <p:txBody>
          <a:bodyPr/>
          <a:lstStyle/>
          <a:p>
            <a:fld id="{AE8A7A4C-4F83-294C-9450-0C3DE56E82A5}" type="datetimeFigureOut">
              <a:rPr lang="en-US" smtClean="0"/>
              <a:t>12/2/2023</a:t>
            </a:fld>
            <a:endParaRPr lang="en-US"/>
          </a:p>
        </p:txBody>
      </p:sp>
      <p:sp>
        <p:nvSpPr>
          <p:cNvPr id="3" name="Footer Placeholder 2">
            <a:extLst>
              <a:ext uri="{FF2B5EF4-FFF2-40B4-BE49-F238E27FC236}">
                <a16:creationId xmlns:a16="http://schemas.microsoft.com/office/drawing/2014/main" id="{26CBDD46-7E6A-EB53-95DD-8FA98B9EF6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7E527C-9826-2408-474F-B4574D7BF4FF}"/>
              </a:ext>
            </a:extLst>
          </p:cNvPr>
          <p:cNvSpPr>
            <a:spLocks noGrp="1"/>
          </p:cNvSpPr>
          <p:nvPr>
            <p:ph type="sldNum" sz="quarter" idx="12"/>
          </p:nvPr>
        </p:nvSpPr>
        <p:spPr/>
        <p:txBody>
          <a:bodyPr/>
          <a:lstStyle/>
          <a:p>
            <a:fld id="{F7570BA5-B96F-FF4E-8AC9-20A58A1F5FFE}" type="slidenum">
              <a:rPr lang="en-US" smtClean="0"/>
              <a:t>‹#›</a:t>
            </a:fld>
            <a:endParaRPr lang="en-US"/>
          </a:p>
        </p:txBody>
      </p:sp>
    </p:spTree>
    <p:extLst>
      <p:ext uri="{BB962C8B-B14F-4D97-AF65-F5344CB8AC3E}">
        <p14:creationId xmlns:p14="http://schemas.microsoft.com/office/powerpoint/2010/main" val="1100302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A0053-A158-9970-C196-82C47DD975D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283AC4F-FCDA-DA0B-2256-EB7159ED34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CFB3585-7BE8-7060-1001-0B57FE242E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FD990A7-7BE3-0F0C-A492-4DE347D44BBD}"/>
              </a:ext>
            </a:extLst>
          </p:cNvPr>
          <p:cNvSpPr>
            <a:spLocks noGrp="1"/>
          </p:cNvSpPr>
          <p:nvPr>
            <p:ph type="dt" sz="half" idx="10"/>
          </p:nvPr>
        </p:nvSpPr>
        <p:spPr/>
        <p:txBody>
          <a:bodyPr/>
          <a:lstStyle/>
          <a:p>
            <a:fld id="{AE8A7A4C-4F83-294C-9450-0C3DE56E82A5}" type="datetimeFigureOut">
              <a:rPr lang="en-US" smtClean="0"/>
              <a:t>12/2/2023</a:t>
            </a:fld>
            <a:endParaRPr lang="en-US"/>
          </a:p>
        </p:txBody>
      </p:sp>
      <p:sp>
        <p:nvSpPr>
          <p:cNvPr id="6" name="Footer Placeholder 5">
            <a:extLst>
              <a:ext uri="{FF2B5EF4-FFF2-40B4-BE49-F238E27FC236}">
                <a16:creationId xmlns:a16="http://schemas.microsoft.com/office/drawing/2014/main" id="{22134ABC-EC15-6E25-174F-A73139BCF6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72E305-28B9-3B54-6C4E-0EEC72A266EB}"/>
              </a:ext>
            </a:extLst>
          </p:cNvPr>
          <p:cNvSpPr>
            <a:spLocks noGrp="1"/>
          </p:cNvSpPr>
          <p:nvPr>
            <p:ph type="sldNum" sz="quarter" idx="12"/>
          </p:nvPr>
        </p:nvSpPr>
        <p:spPr/>
        <p:txBody>
          <a:bodyPr/>
          <a:lstStyle/>
          <a:p>
            <a:fld id="{F7570BA5-B96F-FF4E-8AC9-20A58A1F5FFE}" type="slidenum">
              <a:rPr lang="en-US" smtClean="0"/>
              <a:t>‹#›</a:t>
            </a:fld>
            <a:endParaRPr lang="en-US"/>
          </a:p>
        </p:txBody>
      </p:sp>
    </p:spTree>
    <p:extLst>
      <p:ext uri="{BB962C8B-B14F-4D97-AF65-F5344CB8AC3E}">
        <p14:creationId xmlns:p14="http://schemas.microsoft.com/office/powerpoint/2010/main" val="4019167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18BA5-0B8D-7741-CB0D-D914737F17D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97BFB71-8E98-EC7E-2BF6-D1682CF7DC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274190-6006-F79F-8617-A435DE3FCC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8B1BCE9-8175-777C-D59C-38EC366E0B0E}"/>
              </a:ext>
            </a:extLst>
          </p:cNvPr>
          <p:cNvSpPr>
            <a:spLocks noGrp="1"/>
          </p:cNvSpPr>
          <p:nvPr>
            <p:ph type="dt" sz="half" idx="10"/>
          </p:nvPr>
        </p:nvSpPr>
        <p:spPr/>
        <p:txBody>
          <a:bodyPr/>
          <a:lstStyle/>
          <a:p>
            <a:fld id="{AE8A7A4C-4F83-294C-9450-0C3DE56E82A5}" type="datetimeFigureOut">
              <a:rPr lang="en-US" smtClean="0"/>
              <a:t>12/2/2023</a:t>
            </a:fld>
            <a:endParaRPr lang="en-US"/>
          </a:p>
        </p:txBody>
      </p:sp>
      <p:sp>
        <p:nvSpPr>
          <p:cNvPr id="6" name="Footer Placeholder 5">
            <a:extLst>
              <a:ext uri="{FF2B5EF4-FFF2-40B4-BE49-F238E27FC236}">
                <a16:creationId xmlns:a16="http://schemas.microsoft.com/office/drawing/2014/main" id="{46F6A5C0-0DBD-61B9-6E3C-47866F0F84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71358E-8699-F9F5-A02A-F54EE3186AF1}"/>
              </a:ext>
            </a:extLst>
          </p:cNvPr>
          <p:cNvSpPr>
            <a:spLocks noGrp="1"/>
          </p:cNvSpPr>
          <p:nvPr>
            <p:ph type="sldNum" sz="quarter" idx="12"/>
          </p:nvPr>
        </p:nvSpPr>
        <p:spPr/>
        <p:txBody>
          <a:bodyPr/>
          <a:lstStyle/>
          <a:p>
            <a:fld id="{F7570BA5-B96F-FF4E-8AC9-20A58A1F5FFE}" type="slidenum">
              <a:rPr lang="en-US" smtClean="0"/>
              <a:t>‹#›</a:t>
            </a:fld>
            <a:endParaRPr lang="en-US"/>
          </a:p>
        </p:txBody>
      </p:sp>
    </p:spTree>
    <p:extLst>
      <p:ext uri="{BB962C8B-B14F-4D97-AF65-F5344CB8AC3E}">
        <p14:creationId xmlns:p14="http://schemas.microsoft.com/office/powerpoint/2010/main" val="1587589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FA5A7C-5375-9367-3094-53BF7D9FA7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A4A60EB-13C0-8D0E-2775-E2F8CF9194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C4A9F19-A0C7-FCA5-9652-2D4846D951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8A7A4C-4F83-294C-9450-0C3DE56E82A5}" type="datetimeFigureOut">
              <a:rPr lang="en-US" smtClean="0"/>
              <a:t>12/2/2023</a:t>
            </a:fld>
            <a:endParaRPr lang="en-US"/>
          </a:p>
        </p:txBody>
      </p:sp>
      <p:sp>
        <p:nvSpPr>
          <p:cNvPr id="5" name="Footer Placeholder 4">
            <a:extLst>
              <a:ext uri="{FF2B5EF4-FFF2-40B4-BE49-F238E27FC236}">
                <a16:creationId xmlns:a16="http://schemas.microsoft.com/office/drawing/2014/main" id="{FFFBF441-89B9-1993-BF78-EAC538EF01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643AB8-197A-3A69-806A-AB81E42217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570BA5-B96F-FF4E-8AC9-20A58A1F5FFE}" type="slidenum">
              <a:rPr lang="en-US" smtClean="0"/>
              <a:t>‹#›</a:t>
            </a:fld>
            <a:endParaRPr lang="en-US"/>
          </a:p>
        </p:txBody>
      </p:sp>
      <p:pic>
        <p:nvPicPr>
          <p:cNvPr id="10" name="Picture 9" descr="A green square with white text&#10;&#10;Description automatically generated with medium confidence">
            <a:extLst>
              <a:ext uri="{FF2B5EF4-FFF2-40B4-BE49-F238E27FC236}">
                <a16:creationId xmlns:a16="http://schemas.microsoft.com/office/drawing/2014/main" id="{9EA18D45-240F-59F4-4022-4DA6146D3CA0}"/>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169133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CC2C81-6BA3-2383-5755-86489947FCC9}"/>
              </a:ext>
            </a:extLst>
          </p:cNvPr>
          <p:cNvSpPr txBox="1"/>
          <p:nvPr/>
        </p:nvSpPr>
        <p:spPr>
          <a:xfrm>
            <a:off x="2167436" y="781469"/>
            <a:ext cx="6754622" cy="584775"/>
          </a:xfrm>
          <a:prstGeom prst="rect">
            <a:avLst/>
          </a:prstGeom>
          <a:noFill/>
        </p:spPr>
        <p:txBody>
          <a:bodyPr wrap="square" rtlCol="0">
            <a:spAutoFit/>
          </a:bodyPr>
          <a:lstStyle/>
          <a:p>
            <a:r>
              <a:rPr lang="en-US" sz="3200" b="1" dirty="0">
                <a:solidFill>
                  <a:schemeClr val="bg1"/>
                </a:solidFill>
              </a:rPr>
              <a:t>The Journey…Perseverance</a:t>
            </a:r>
          </a:p>
        </p:txBody>
      </p:sp>
    </p:spTree>
    <p:extLst>
      <p:ext uri="{BB962C8B-B14F-4D97-AF65-F5344CB8AC3E}">
        <p14:creationId xmlns:p14="http://schemas.microsoft.com/office/powerpoint/2010/main" val="3980632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525289-EA67-E628-FEC2-7722E98E7EF7}"/>
              </a:ext>
            </a:extLst>
          </p:cNvPr>
          <p:cNvSpPr txBox="1"/>
          <p:nvPr/>
        </p:nvSpPr>
        <p:spPr>
          <a:xfrm>
            <a:off x="2752437" y="715925"/>
            <a:ext cx="7398328" cy="1569660"/>
          </a:xfrm>
          <a:prstGeom prst="rect">
            <a:avLst/>
          </a:prstGeom>
          <a:noFill/>
        </p:spPr>
        <p:txBody>
          <a:bodyPr wrap="square">
            <a:spAutoFit/>
          </a:bodyPr>
          <a:lstStyle/>
          <a:p>
            <a:r>
              <a:rPr lang="en-GB" sz="3200" dirty="0">
                <a:solidFill>
                  <a:schemeClr val="bg1"/>
                </a:solidFill>
              </a:rPr>
              <a:t>How to keep running…get rid of</a:t>
            </a:r>
          </a:p>
          <a:p>
            <a:endParaRPr lang="en-GB" sz="3200" dirty="0">
              <a:solidFill>
                <a:schemeClr val="bg1"/>
              </a:solidFill>
            </a:endParaRPr>
          </a:p>
          <a:p>
            <a:endParaRPr lang="en-GB" sz="3200" dirty="0">
              <a:solidFill>
                <a:schemeClr val="bg1"/>
              </a:solidFill>
            </a:endParaRPr>
          </a:p>
        </p:txBody>
      </p:sp>
      <p:pic>
        <p:nvPicPr>
          <p:cNvPr id="2" name="Picture 1">
            <a:extLst>
              <a:ext uri="{FF2B5EF4-FFF2-40B4-BE49-F238E27FC236}">
                <a16:creationId xmlns:a16="http://schemas.microsoft.com/office/drawing/2014/main" id="{22F4A3E8-7643-9273-DFBE-89F6B409DFEF}"/>
              </a:ext>
            </a:extLst>
          </p:cNvPr>
          <p:cNvPicPr>
            <a:picLocks noChangeAspect="1"/>
          </p:cNvPicPr>
          <p:nvPr/>
        </p:nvPicPr>
        <p:blipFill>
          <a:blip r:embed="rId2"/>
          <a:stretch>
            <a:fillRect/>
          </a:stretch>
        </p:blipFill>
        <p:spPr>
          <a:xfrm>
            <a:off x="2879726" y="1574222"/>
            <a:ext cx="7143750" cy="4762500"/>
          </a:xfrm>
          <a:prstGeom prst="rect">
            <a:avLst/>
          </a:prstGeom>
        </p:spPr>
      </p:pic>
      <p:sp>
        <p:nvSpPr>
          <p:cNvPr id="4" name="TextBox 3">
            <a:extLst>
              <a:ext uri="{FF2B5EF4-FFF2-40B4-BE49-F238E27FC236}">
                <a16:creationId xmlns:a16="http://schemas.microsoft.com/office/drawing/2014/main" id="{A8A0FD3D-149E-2075-1B61-1FA3BC821B6A}"/>
              </a:ext>
            </a:extLst>
          </p:cNvPr>
          <p:cNvSpPr txBox="1"/>
          <p:nvPr/>
        </p:nvSpPr>
        <p:spPr>
          <a:xfrm>
            <a:off x="669635" y="2151727"/>
            <a:ext cx="2743200" cy="2554545"/>
          </a:xfrm>
          <a:prstGeom prst="rect">
            <a:avLst/>
          </a:prstGeom>
          <a:noFill/>
        </p:spPr>
        <p:txBody>
          <a:bodyPr wrap="square" rtlCol="0">
            <a:spAutoFit/>
          </a:bodyPr>
          <a:lstStyle/>
          <a:p>
            <a:r>
              <a:rPr lang="en-GB" sz="3200" dirty="0">
                <a:solidFill>
                  <a:schemeClr val="bg1"/>
                </a:solidFill>
              </a:rPr>
              <a:t>Distraction</a:t>
            </a:r>
          </a:p>
          <a:p>
            <a:r>
              <a:rPr lang="en-GB" sz="3200" dirty="0">
                <a:solidFill>
                  <a:schemeClr val="bg1"/>
                </a:solidFill>
              </a:rPr>
              <a:t>Sin</a:t>
            </a:r>
          </a:p>
          <a:p>
            <a:r>
              <a:rPr lang="en-GB" sz="3200" dirty="0">
                <a:solidFill>
                  <a:schemeClr val="bg1"/>
                </a:solidFill>
              </a:rPr>
              <a:t>Forgiveness</a:t>
            </a:r>
          </a:p>
          <a:p>
            <a:r>
              <a:rPr lang="en-GB" sz="3200" dirty="0">
                <a:solidFill>
                  <a:schemeClr val="bg1"/>
                </a:solidFill>
              </a:rPr>
              <a:t>Lack of direction</a:t>
            </a:r>
          </a:p>
        </p:txBody>
      </p:sp>
    </p:spTree>
    <p:extLst>
      <p:ext uri="{BB962C8B-B14F-4D97-AF65-F5344CB8AC3E}">
        <p14:creationId xmlns:p14="http://schemas.microsoft.com/office/powerpoint/2010/main" val="2016392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525289-EA67-E628-FEC2-7722E98E7EF7}"/>
              </a:ext>
            </a:extLst>
          </p:cNvPr>
          <p:cNvSpPr txBox="1"/>
          <p:nvPr/>
        </p:nvSpPr>
        <p:spPr>
          <a:xfrm>
            <a:off x="775855" y="428178"/>
            <a:ext cx="8349674" cy="6001643"/>
          </a:xfrm>
          <a:prstGeom prst="rect">
            <a:avLst/>
          </a:prstGeom>
          <a:noFill/>
        </p:spPr>
        <p:txBody>
          <a:bodyPr wrap="square">
            <a:spAutoFit/>
          </a:bodyPr>
          <a:lstStyle/>
          <a:p>
            <a:r>
              <a:rPr lang="en-GB" sz="3200" dirty="0">
                <a:solidFill>
                  <a:schemeClr val="bg1"/>
                </a:solidFill>
              </a:rPr>
              <a:t>Fix our eyes on Jesus …It is Ok to stare (Bob Goff)</a:t>
            </a:r>
          </a:p>
          <a:p>
            <a:endParaRPr lang="en-GB" sz="3200" dirty="0">
              <a:solidFill>
                <a:schemeClr val="bg1"/>
              </a:solidFill>
            </a:endParaRPr>
          </a:p>
          <a:p>
            <a:r>
              <a:rPr lang="en-GB" sz="3200" dirty="0">
                <a:solidFill>
                  <a:schemeClr val="bg1"/>
                </a:solidFill>
              </a:rPr>
              <a:t>Wisdom</a:t>
            </a:r>
          </a:p>
          <a:p>
            <a:r>
              <a:rPr lang="en-GB" sz="3200" dirty="0">
                <a:solidFill>
                  <a:schemeClr val="bg1"/>
                </a:solidFill>
              </a:rPr>
              <a:t>Example</a:t>
            </a:r>
          </a:p>
          <a:p>
            <a:r>
              <a:rPr lang="en-GB" sz="3200" dirty="0">
                <a:solidFill>
                  <a:schemeClr val="bg1"/>
                </a:solidFill>
              </a:rPr>
              <a:t>Pioneer</a:t>
            </a:r>
          </a:p>
          <a:p>
            <a:r>
              <a:rPr lang="en-GB" sz="3200" dirty="0">
                <a:solidFill>
                  <a:schemeClr val="bg1"/>
                </a:solidFill>
              </a:rPr>
              <a:t>Sufferer</a:t>
            </a:r>
          </a:p>
          <a:p>
            <a:r>
              <a:rPr lang="en-GB" sz="3200" dirty="0">
                <a:solidFill>
                  <a:schemeClr val="bg1"/>
                </a:solidFill>
              </a:rPr>
              <a:t>Saviour</a:t>
            </a:r>
          </a:p>
          <a:p>
            <a:r>
              <a:rPr lang="en-GB" sz="3200" dirty="0">
                <a:solidFill>
                  <a:schemeClr val="bg1"/>
                </a:solidFill>
              </a:rPr>
              <a:t>Lover</a:t>
            </a:r>
          </a:p>
          <a:p>
            <a:r>
              <a:rPr lang="en-GB" sz="3200" dirty="0">
                <a:solidFill>
                  <a:schemeClr val="bg1"/>
                </a:solidFill>
              </a:rPr>
              <a:t>Faithful</a:t>
            </a:r>
          </a:p>
          <a:p>
            <a:r>
              <a:rPr lang="en-GB" sz="3200" dirty="0">
                <a:solidFill>
                  <a:schemeClr val="bg1"/>
                </a:solidFill>
              </a:rPr>
              <a:t>Certain Hope</a:t>
            </a:r>
          </a:p>
          <a:p>
            <a:r>
              <a:rPr lang="en-GB" sz="3200" dirty="0">
                <a:solidFill>
                  <a:schemeClr val="bg1"/>
                </a:solidFill>
              </a:rPr>
              <a:t>Victorious </a:t>
            </a:r>
          </a:p>
          <a:p>
            <a:endParaRPr lang="en-GB" sz="3200" dirty="0">
              <a:solidFill>
                <a:schemeClr val="bg1"/>
              </a:solidFill>
            </a:endParaRPr>
          </a:p>
        </p:txBody>
      </p:sp>
      <p:pic>
        <p:nvPicPr>
          <p:cNvPr id="8" name="Picture 7">
            <a:extLst>
              <a:ext uri="{FF2B5EF4-FFF2-40B4-BE49-F238E27FC236}">
                <a16:creationId xmlns:a16="http://schemas.microsoft.com/office/drawing/2014/main" id="{27536833-72CD-BC7F-282F-14C98A881789}"/>
              </a:ext>
            </a:extLst>
          </p:cNvPr>
          <p:cNvPicPr>
            <a:picLocks noChangeAspect="1"/>
          </p:cNvPicPr>
          <p:nvPr/>
        </p:nvPicPr>
        <p:blipFill>
          <a:blip r:embed="rId2"/>
          <a:stretch>
            <a:fillRect/>
          </a:stretch>
        </p:blipFill>
        <p:spPr>
          <a:xfrm>
            <a:off x="3350368" y="1306838"/>
            <a:ext cx="8065777" cy="4789055"/>
          </a:xfrm>
          <a:prstGeom prst="rect">
            <a:avLst/>
          </a:prstGeom>
        </p:spPr>
      </p:pic>
    </p:spTree>
    <p:extLst>
      <p:ext uri="{BB962C8B-B14F-4D97-AF65-F5344CB8AC3E}">
        <p14:creationId xmlns:p14="http://schemas.microsoft.com/office/powerpoint/2010/main" val="610890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525289-EA67-E628-FEC2-7722E98E7EF7}"/>
              </a:ext>
            </a:extLst>
          </p:cNvPr>
          <p:cNvSpPr txBox="1"/>
          <p:nvPr/>
        </p:nvSpPr>
        <p:spPr>
          <a:xfrm>
            <a:off x="544946" y="457307"/>
            <a:ext cx="10566400" cy="6001643"/>
          </a:xfrm>
          <a:prstGeom prst="rect">
            <a:avLst/>
          </a:prstGeom>
          <a:noFill/>
        </p:spPr>
        <p:txBody>
          <a:bodyPr wrap="square">
            <a:spAutoFit/>
          </a:bodyPr>
          <a:lstStyle/>
          <a:p>
            <a:r>
              <a:rPr lang="en-GB" sz="3200" dirty="0">
                <a:solidFill>
                  <a:schemeClr val="bg1"/>
                </a:solidFill>
              </a:rPr>
              <a:t>The crown of thorns reminds us of the violence and pain of the cross and our world…Jesus knows our pain</a:t>
            </a:r>
          </a:p>
          <a:p>
            <a:endParaRPr lang="en-GB" sz="3200" dirty="0">
              <a:solidFill>
                <a:schemeClr val="bg1"/>
              </a:solidFill>
            </a:endParaRPr>
          </a:p>
          <a:p>
            <a:r>
              <a:rPr lang="en-GB" sz="3200" dirty="0">
                <a:solidFill>
                  <a:schemeClr val="bg1"/>
                </a:solidFill>
              </a:rPr>
              <a:t>The cross actually being there……speaks of God stepping into history…and saying you are loved and forgiven…you matter    </a:t>
            </a:r>
          </a:p>
          <a:p>
            <a:endParaRPr lang="en-GB" sz="3200" dirty="0">
              <a:solidFill>
                <a:schemeClr val="bg1"/>
              </a:solidFill>
            </a:endParaRPr>
          </a:p>
          <a:p>
            <a:r>
              <a:rPr lang="en-GB" sz="3200" dirty="0">
                <a:solidFill>
                  <a:schemeClr val="bg1"/>
                </a:solidFill>
              </a:rPr>
              <a:t>The horizontal beam …are arms of welcome…to do life with God</a:t>
            </a:r>
          </a:p>
          <a:p>
            <a:endParaRPr lang="en-GB" sz="3200" dirty="0">
              <a:solidFill>
                <a:schemeClr val="bg1"/>
              </a:solidFill>
            </a:endParaRPr>
          </a:p>
          <a:p>
            <a:r>
              <a:rPr lang="en-GB" sz="3200" dirty="0">
                <a:solidFill>
                  <a:schemeClr val="bg1"/>
                </a:solidFill>
              </a:rPr>
              <a:t>The empty cross reminds us of certain hope and God going to put all things right</a:t>
            </a:r>
          </a:p>
          <a:p>
            <a:endParaRPr lang="en-GB" sz="3200" dirty="0">
              <a:solidFill>
                <a:schemeClr val="bg1"/>
              </a:solidFill>
            </a:endParaRPr>
          </a:p>
        </p:txBody>
      </p:sp>
    </p:spTree>
    <p:extLst>
      <p:ext uri="{BB962C8B-B14F-4D97-AF65-F5344CB8AC3E}">
        <p14:creationId xmlns:p14="http://schemas.microsoft.com/office/powerpoint/2010/main" val="301708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CC2C81-6BA3-2383-5755-86489947FCC9}"/>
              </a:ext>
            </a:extLst>
          </p:cNvPr>
          <p:cNvSpPr txBox="1"/>
          <p:nvPr/>
        </p:nvSpPr>
        <p:spPr>
          <a:xfrm>
            <a:off x="2167436" y="781469"/>
            <a:ext cx="6754622" cy="584775"/>
          </a:xfrm>
          <a:prstGeom prst="rect">
            <a:avLst/>
          </a:prstGeom>
          <a:noFill/>
        </p:spPr>
        <p:txBody>
          <a:bodyPr wrap="square" rtlCol="0">
            <a:spAutoFit/>
          </a:bodyPr>
          <a:lstStyle/>
          <a:p>
            <a:r>
              <a:rPr lang="en-US" sz="3200" b="1" dirty="0">
                <a:solidFill>
                  <a:schemeClr val="bg1"/>
                </a:solidFill>
              </a:rPr>
              <a:t>The Journey…Perseverance</a:t>
            </a:r>
          </a:p>
        </p:txBody>
      </p:sp>
      <p:sp>
        <p:nvSpPr>
          <p:cNvPr id="4" name="TextBox 3">
            <a:extLst>
              <a:ext uri="{FF2B5EF4-FFF2-40B4-BE49-F238E27FC236}">
                <a16:creationId xmlns:a16="http://schemas.microsoft.com/office/drawing/2014/main" id="{73768082-06B8-C5B4-FF52-2E420A5A6FF0}"/>
              </a:ext>
            </a:extLst>
          </p:cNvPr>
          <p:cNvSpPr txBox="1"/>
          <p:nvPr/>
        </p:nvSpPr>
        <p:spPr>
          <a:xfrm>
            <a:off x="2697018" y="2071046"/>
            <a:ext cx="6096000" cy="2276072"/>
          </a:xfrm>
          <a:prstGeom prst="rect">
            <a:avLst/>
          </a:prstGeom>
          <a:noFill/>
        </p:spPr>
        <p:txBody>
          <a:bodyPr wrap="square">
            <a:spAutoFit/>
          </a:bodyPr>
          <a:lstStyle/>
          <a:p>
            <a:pPr>
              <a:lnSpc>
                <a:spcPct val="107000"/>
              </a:lnSpc>
              <a:spcAft>
                <a:spcPts val="800"/>
              </a:spcAft>
            </a:pPr>
            <a:r>
              <a:rPr lang="en-GB" sz="3200" kern="100"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Eugene Peterson</a:t>
            </a:r>
          </a:p>
          <a:p>
            <a:pPr>
              <a:lnSpc>
                <a:spcPct val="107000"/>
              </a:lnSpc>
              <a:spcAft>
                <a:spcPts val="800"/>
              </a:spcAft>
            </a:pPr>
            <a:r>
              <a:rPr lang="en-GB" sz="3200" kern="100" dirty="0">
                <a:solidFill>
                  <a:schemeClr val="bg1"/>
                </a:solidFill>
                <a:latin typeface="Segoe UI" panose="020B0502040204020203" pitchFamily="34" charset="0"/>
                <a:ea typeface="Calibri" panose="020F0502020204030204" pitchFamily="34" charset="0"/>
                <a:cs typeface="Times New Roman" panose="02020603050405020304" pitchFamily="18" charset="0"/>
              </a:rPr>
              <a:t>“</a:t>
            </a:r>
            <a:r>
              <a:rPr lang="en-GB" sz="3200" kern="100"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discipleship is a long journey of obedience in the same direction.” </a:t>
            </a:r>
            <a:endParaRPr lang="en-GB"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510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CC2C81-6BA3-2383-5755-86489947FCC9}"/>
              </a:ext>
            </a:extLst>
          </p:cNvPr>
          <p:cNvSpPr txBox="1"/>
          <p:nvPr/>
        </p:nvSpPr>
        <p:spPr>
          <a:xfrm>
            <a:off x="2352164" y="301178"/>
            <a:ext cx="6754622" cy="584775"/>
          </a:xfrm>
          <a:prstGeom prst="rect">
            <a:avLst/>
          </a:prstGeom>
          <a:noFill/>
        </p:spPr>
        <p:txBody>
          <a:bodyPr wrap="square" rtlCol="0">
            <a:spAutoFit/>
          </a:bodyPr>
          <a:lstStyle/>
          <a:p>
            <a:r>
              <a:rPr lang="en-US" sz="3200" b="1" dirty="0">
                <a:solidFill>
                  <a:schemeClr val="bg1"/>
                </a:solidFill>
              </a:rPr>
              <a:t>The Journey…Perseverance</a:t>
            </a:r>
          </a:p>
        </p:txBody>
      </p:sp>
      <p:pic>
        <p:nvPicPr>
          <p:cNvPr id="3" name="Picture 2">
            <a:extLst>
              <a:ext uri="{FF2B5EF4-FFF2-40B4-BE49-F238E27FC236}">
                <a16:creationId xmlns:a16="http://schemas.microsoft.com/office/drawing/2014/main" id="{F44105A6-4DB6-F59F-F6E4-6E2D517D753A}"/>
              </a:ext>
            </a:extLst>
          </p:cNvPr>
          <p:cNvPicPr>
            <a:picLocks noChangeAspect="1"/>
          </p:cNvPicPr>
          <p:nvPr/>
        </p:nvPicPr>
        <p:blipFill>
          <a:blip r:embed="rId2"/>
          <a:stretch>
            <a:fillRect/>
          </a:stretch>
        </p:blipFill>
        <p:spPr>
          <a:xfrm>
            <a:off x="5496132" y="1489419"/>
            <a:ext cx="4580741" cy="4371933"/>
          </a:xfrm>
          <a:prstGeom prst="rect">
            <a:avLst/>
          </a:prstGeom>
        </p:spPr>
      </p:pic>
      <p:pic>
        <p:nvPicPr>
          <p:cNvPr id="4" name="Picture 3">
            <a:extLst>
              <a:ext uri="{FF2B5EF4-FFF2-40B4-BE49-F238E27FC236}">
                <a16:creationId xmlns:a16="http://schemas.microsoft.com/office/drawing/2014/main" id="{C400B44F-7E4B-FA0C-BA45-6FEBC1D7B6A6}"/>
              </a:ext>
            </a:extLst>
          </p:cNvPr>
          <p:cNvPicPr>
            <a:picLocks noChangeAspect="1"/>
          </p:cNvPicPr>
          <p:nvPr/>
        </p:nvPicPr>
        <p:blipFill>
          <a:blip r:embed="rId3"/>
          <a:stretch>
            <a:fillRect/>
          </a:stretch>
        </p:blipFill>
        <p:spPr>
          <a:xfrm>
            <a:off x="-83166" y="1489419"/>
            <a:ext cx="5579298" cy="4371933"/>
          </a:xfrm>
          <a:prstGeom prst="rect">
            <a:avLst/>
          </a:prstGeom>
          <a:solidFill>
            <a:schemeClr val="bg1"/>
          </a:solidFill>
          <a:ln>
            <a:solidFill>
              <a:schemeClr val="accent1"/>
            </a:solidFill>
          </a:ln>
        </p:spPr>
      </p:pic>
    </p:spTree>
    <p:extLst>
      <p:ext uri="{BB962C8B-B14F-4D97-AF65-F5344CB8AC3E}">
        <p14:creationId xmlns:p14="http://schemas.microsoft.com/office/powerpoint/2010/main" val="963330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CC2C81-6BA3-2383-5755-86489947FCC9}"/>
              </a:ext>
            </a:extLst>
          </p:cNvPr>
          <p:cNvSpPr txBox="1"/>
          <p:nvPr/>
        </p:nvSpPr>
        <p:spPr>
          <a:xfrm>
            <a:off x="2204382" y="448960"/>
            <a:ext cx="6754622" cy="584775"/>
          </a:xfrm>
          <a:prstGeom prst="rect">
            <a:avLst/>
          </a:prstGeom>
          <a:noFill/>
        </p:spPr>
        <p:txBody>
          <a:bodyPr wrap="square" rtlCol="0">
            <a:spAutoFit/>
          </a:bodyPr>
          <a:lstStyle/>
          <a:p>
            <a:r>
              <a:rPr lang="en-US" sz="3200" b="1" dirty="0">
                <a:solidFill>
                  <a:schemeClr val="bg1"/>
                </a:solidFill>
              </a:rPr>
              <a:t>The Journey…Perseverance</a:t>
            </a:r>
          </a:p>
        </p:txBody>
      </p:sp>
      <p:pic>
        <p:nvPicPr>
          <p:cNvPr id="5" name="Picture 4">
            <a:extLst>
              <a:ext uri="{FF2B5EF4-FFF2-40B4-BE49-F238E27FC236}">
                <a16:creationId xmlns:a16="http://schemas.microsoft.com/office/drawing/2014/main" id="{DDFF7686-C29E-0251-7FF4-79C70BAACD7C}"/>
              </a:ext>
            </a:extLst>
          </p:cNvPr>
          <p:cNvPicPr>
            <a:picLocks noChangeAspect="1"/>
          </p:cNvPicPr>
          <p:nvPr/>
        </p:nvPicPr>
        <p:blipFill>
          <a:blip r:embed="rId2"/>
          <a:stretch>
            <a:fillRect/>
          </a:stretch>
        </p:blipFill>
        <p:spPr>
          <a:xfrm>
            <a:off x="5581693" y="950606"/>
            <a:ext cx="3939792" cy="5824265"/>
          </a:xfrm>
          <a:prstGeom prst="rect">
            <a:avLst/>
          </a:prstGeom>
        </p:spPr>
      </p:pic>
      <p:sp>
        <p:nvSpPr>
          <p:cNvPr id="6" name="Title 1">
            <a:extLst>
              <a:ext uri="{FF2B5EF4-FFF2-40B4-BE49-F238E27FC236}">
                <a16:creationId xmlns:a16="http://schemas.microsoft.com/office/drawing/2014/main" id="{765E3A58-BDFA-F2FA-9690-231E7804465A}"/>
              </a:ext>
            </a:extLst>
          </p:cNvPr>
          <p:cNvSpPr txBox="1">
            <a:spLocks/>
          </p:cNvSpPr>
          <p:nvPr/>
        </p:nvSpPr>
        <p:spPr>
          <a:xfrm>
            <a:off x="73891" y="1535381"/>
            <a:ext cx="5623826" cy="3515586"/>
          </a:xfrm>
          <a:prstGeom prst="rect">
            <a:avLst/>
          </a:prstGeom>
          <a:noFill/>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00" b="1" dirty="0">
                <a:solidFill>
                  <a:schemeClr val="bg1"/>
                </a:solidFill>
                <a:latin typeface="+mn-lt"/>
              </a:rPr>
              <a:t>Walt Disney</a:t>
            </a:r>
            <a:br>
              <a:rPr lang="en-US" sz="4200" dirty="0">
                <a:solidFill>
                  <a:schemeClr val="bg1"/>
                </a:solidFill>
                <a:latin typeface="+mn-lt"/>
              </a:rPr>
            </a:br>
            <a:br>
              <a:rPr lang="en-US" sz="4200" dirty="0">
                <a:solidFill>
                  <a:schemeClr val="bg1"/>
                </a:solidFill>
                <a:latin typeface="+mn-lt"/>
              </a:rPr>
            </a:br>
            <a:r>
              <a:rPr lang="en-US" sz="4200" dirty="0">
                <a:solidFill>
                  <a:schemeClr val="bg1"/>
                </a:solidFill>
                <a:latin typeface="+mn-lt"/>
              </a:rPr>
              <a:t>Fired from a newspaper for ‘lacking imagination and having no original ideas.’</a:t>
            </a:r>
          </a:p>
        </p:txBody>
      </p:sp>
    </p:spTree>
    <p:extLst>
      <p:ext uri="{BB962C8B-B14F-4D97-AF65-F5344CB8AC3E}">
        <p14:creationId xmlns:p14="http://schemas.microsoft.com/office/powerpoint/2010/main" val="3082575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CC2C81-6BA3-2383-5755-86489947FCC9}"/>
              </a:ext>
            </a:extLst>
          </p:cNvPr>
          <p:cNvSpPr txBox="1"/>
          <p:nvPr/>
        </p:nvSpPr>
        <p:spPr>
          <a:xfrm>
            <a:off x="2167436" y="781469"/>
            <a:ext cx="6754622" cy="584775"/>
          </a:xfrm>
          <a:prstGeom prst="rect">
            <a:avLst/>
          </a:prstGeom>
          <a:noFill/>
        </p:spPr>
        <p:txBody>
          <a:bodyPr wrap="square" rtlCol="0">
            <a:spAutoFit/>
          </a:bodyPr>
          <a:lstStyle/>
          <a:p>
            <a:r>
              <a:rPr lang="en-US" sz="3200" b="1" dirty="0">
                <a:solidFill>
                  <a:schemeClr val="bg1"/>
                </a:solidFill>
              </a:rPr>
              <a:t>The Journey…Perseverance</a:t>
            </a:r>
          </a:p>
        </p:txBody>
      </p:sp>
      <p:sp>
        <p:nvSpPr>
          <p:cNvPr id="4" name="TextBox 3">
            <a:extLst>
              <a:ext uri="{FF2B5EF4-FFF2-40B4-BE49-F238E27FC236}">
                <a16:creationId xmlns:a16="http://schemas.microsoft.com/office/drawing/2014/main" id="{73768082-06B8-C5B4-FF52-2E420A5A6FF0}"/>
              </a:ext>
            </a:extLst>
          </p:cNvPr>
          <p:cNvSpPr txBox="1"/>
          <p:nvPr/>
        </p:nvSpPr>
        <p:spPr>
          <a:xfrm>
            <a:off x="2697018" y="2071046"/>
            <a:ext cx="6096000" cy="2481257"/>
          </a:xfrm>
          <a:prstGeom prst="rect">
            <a:avLst/>
          </a:prstGeom>
          <a:noFill/>
        </p:spPr>
        <p:txBody>
          <a:bodyPr wrap="square">
            <a:spAutoFit/>
          </a:bodyPr>
          <a:lstStyle/>
          <a:p>
            <a:pPr>
              <a:lnSpc>
                <a:spcPct val="107000"/>
              </a:lnSpc>
              <a:spcAft>
                <a:spcPts val="800"/>
              </a:spcAft>
            </a:pPr>
            <a:r>
              <a:rPr lang="en-GB" sz="3200" b="1" kern="100"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Certain Hope</a:t>
            </a:r>
          </a:p>
          <a:p>
            <a:pPr>
              <a:lnSpc>
                <a:spcPct val="107000"/>
              </a:lnSpc>
              <a:spcAft>
                <a:spcPts val="800"/>
              </a:spcAft>
            </a:pPr>
            <a:r>
              <a:rPr lang="en-GB" sz="3200" b="1" kern="100" dirty="0">
                <a:solidFill>
                  <a:schemeClr val="bg1"/>
                </a:solidFill>
                <a:latin typeface="Segoe UI" panose="020B0502040204020203" pitchFamily="34" charset="0"/>
                <a:ea typeface="Calibri" panose="020F0502020204030204" pitchFamily="34" charset="0"/>
                <a:cs typeface="Times New Roman" panose="02020603050405020304" pitchFamily="18" charset="0"/>
              </a:rPr>
              <a:t>How to keep running</a:t>
            </a:r>
          </a:p>
          <a:p>
            <a:pPr>
              <a:lnSpc>
                <a:spcPct val="107000"/>
              </a:lnSpc>
              <a:spcAft>
                <a:spcPts val="800"/>
              </a:spcAft>
            </a:pPr>
            <a:r>
              <a:rPr lang="en-GB" sz="3200" b="1" kern="100"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Fix your eyes on Jesus</a:t>
            </a:r>
          </a:p>
          <a:p>
            <a:pPr>
              <a:lnSpc>
                <a:spcPct val="107000"/>
              </a:lnSpc>
              <a:spcAft>
                <a:spcPts val="800"/>
              </a:spcAft>
            </a:pPr>
            <a:r>
              <a:rPr lang="en-GB" sz="3200" b="1" kern="100"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 </a:t>
            </a:r>
            <a:endParaRPr lang="en-GB" sz="3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6633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68082-06B8-C5B4-FF52-2E420A5A6FF0}"/>
              </a:ext>
            </a:extLst>
          </p:cNvPr>
          <p:cNvSpPr txBox="1"/>
          <p:nvPr/>
        </p:nvSpPr>
        <p:spPr>
          <a:xfrm>
            <a:off x="1394692" y="1758503"/>
            <a:ext cx="9559636" cy="3754297"/>
          </a:xfrm>
          <a:prstGeom prst="rect">
            <a:avLst/>
          </a:prstGeom>
          <a:noFill/>
        </p:spPr>
        <p:txBody>
          <a:bodyPr wrap="square">
            <a:spAutoFit/>
          </a:bodyPr>
          <a:lstStyle/>
          <a:p>
            <a:pPr>
              <a:lnSpc>
                <a:spcPct val="107000"/>
              </a:lnSpc>
              <a:spcAft>
                <a:spcPts val="800"/>
              </a:spcAft>
            </a:pPr>
            <a:r>
              <a:rPr lang="en-GB" sz="3200" b="1" kern="100"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Hebrews 12: Therefore, since we are surrounded by such a great cloud of witnesses, let us throw off everything that hinders and the sin that so easily entangles. And let us run with perseverance the race marked out for us,  fixing our eyes on Jesus, the pioneer and perfecter of faith. </a:t>
            </a:r>
            <a:endParaRPr lang="en-GB" sz="3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6932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768082-06B8-C5B4-FF52-2E420A5A6FF0}"/>
              </a:ext>
            </a:extLst>
          </p:cNvPr>
          <p:cNvSpPr txBox="1"/>
          <p:nvPr/>
        </p:nvSpPr>
        <p:spPr>
          <a:xfrm>
            <a:off x="1450111" y="1693848"/>
            <a:ext cx="9559636" cy="2700419"/>
          </a:xfrm>
          <a:prstGeom prst="rect">
            <a:avLst/>
          </a:prstGeom>
          <a:noFill/>
        </p:spPr>
        <p:txBody>
          <a:bodyPr wrap="square">
            <a:spAutoFit/>
          </a:bodyPr>
          <a:lstStyle/>
          <a:p>
            <a:pPr>
              <a:lnSpc>
                <a:spcPct val="107000"/>
              </a:lnSpc>
              <a:spcAft>
                <a:spcPts val="800"/>
              </a:spcAft>
            </a:pPr>
            <a:r>
              <a:rPr lang="en-GB" sz="3200" b="1" kern="100"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For the joy that was set before him he endured the cross, scorning its shame, and sat down at the right hand of the throne of God.  Consider him who endured such opposition from sinners, so that you will not grow weary and lose heart.</a:t>
            </a:r>
            <a:endParaRPr lang="en-GB" sz="3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6370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525289-EA67-E628-FEC2-7722E98E7EF7}"/>
              </a:ext>
            </a:extLst>
          </p:cNvPr>
          <p:cNvSpPr txBox="1"/>
          <p:nvPr/>
        </p:nvSpPr>
        <p:spPr>
          <a:xfrm>
            <a:off x="2623128" y="623562"/>
            <a:ext cx="6096000" cy="4031873"/>
          </a:xfrm>
          <a:prstGeom prst="rect">
            <a:avLst/>
          </a:prstGeom>
          <a:noFill/>
        </p:spPr>
        <p:txBody>
          <a:bodyPr wrap="square">
            <a:spAutoFit/>
          </a:bodyPr>
          <a:lstStyle/>
          <a:p>
            <a:r>
              <a:rPr lang="en-GB" sz="3200" b="1" u="sng" dirty="0">
                <a:solidFill>
                  <a:schemeClr val="bg1"/>
                </a:solidFill>
              </a:rPr>
              <a:t>Perseverance</a:t>
            </a:r>
          </a:p>
          <a:p>
            <a:endParaRPr lang="en-GB" sz="3200" dirty="0">
              <a:solidFill>
                <a:schemeClr val="bg1"/>
              </a:solidFill>
            </a:endParaRPr>
          </a:p>
          <a:p>
            <a:r>
              <a:rPr lang="en-GB" sz="3200" dirty="0">
                <a:solidFill>
                  <a:schemeClr val="bg1"/>
                </a:solidFill>
              </a:rPr>
              <a:t>Certain Hope</a:t>
            </a:r>
          </a:p>
          <a:p>
            <a:endParaRPr lang="en-GB" sz="3200" dirty="0">
              <a:solidFill>
                <a:schemeClr val="bg1"/>
              </a:solidFill>
            </a:endParaRPr>
          </a:p>
          <a:p>
            <a:endParaRPr lang="en-GB" sz="3200" dirty="0">
              <a:solidFill>
                <a:schemeClr val="bg1"/>
              </a:solidFill>
            </a:endParaRPr>
          </a:p>
          <a:p>
            <a:r>
              <a:rPr lang="en-GB" sz="3200" dirty="0">
                <a:solidFill>
                  <a:schemeClr val="bg1"/>
                </a:solidFill>
              </a:rPr>
              <a:t>“Hope…an expectation of coming good based on the character and promises of God”</a:t>
            </a:r>
            <a:r>
              <a:rPr lang="en-GB" dirty="0"/>
              <a:t>.</a:t>
            </a:r>
            <a:r>
              <a:rPr lang="en-GB" dirty="0">
                <a:solidFill>
                  <a:schemeClr val="bg1"/>
                </a:solidFill>
              </a:rPr>
              <a:t> </a:t>
            </a:r>
            <a:r>
              <a:rPr lang="en-GB" sz="2800" dirty="0">
                <a:solidFill>
                  <a:schemeClr val="bg1"/>
                </a:solidFill>
              </a:rPr>
              <a:t>John Mark Comer</a:t>
            </a:r>
            <a:endParaRPr lang="en-GB" sz="2800" dirty="0"/>
          </a:p>
        </p:txBody>
      </p:sp>
    </p:spTree>
    <p:extLst>
      <p:ext uri="{BB962C8B-B14F-4D97-AF65-F5344CB8AC3E}">
        <p14:creationId xmlns:p14="http://schemas.microsoft.com/office/powerpoint/2010/main" val="3764861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525289-EA67-E628-FEC2-7722E98E7EF7}"/>
              </a:ext>
            </a:extLst>
          </p:cNvPr>
          <p:cNvSpPr txBox="1"/>
          <p:nvPr/>
        </p:nvSpPr>
        <p:spPr>
          <a:xfrm>
            <a:off x="2752437" y="715925"/>
            <a:ext cx="7398328" cy="5016758"/>
          </a:xfrm>
          <a:prstGeom prst="rect">
            <a:avLst/>
          </a:prstGeom>
          <a:noFill/>
        </p:spPr>
        <p:txBody>
          <a:bodyPr wrap="square">
            <a:spAutoFit/>
          </a:bodyPr>
          <a:lstStyle/>
          <a:p>
            <a:r>
              <a:rPr lang="en-GB" sz="3200" b="1" u="sng" dirty="0">
                <a:solidFill>
                  <a:schemeClr val="bg1"/>
                </a:solidFill>
              </a:rPr>
              <a:t>Perseverance</a:t>
            </a:r>
          </a:p>
          <a:p>
            <a:endParaRPr lang="en-GB" sz="3200" dirty="0">
              <a:solidFill>
                <a:schemeClr val="bg1"/>
              </a:solidFill>
            </a:endParaRPr>
          </a:p>
          <a:p>
            <a:r>
              <a:rPr lang="en-GB" sz="3200" dirty="0">
                <a:solidFill>
                  <a:schemeClr val="bg1"/>
                </a:solidFill>
              </a:rPr>
              <a:t>Certain Hope</a:t>
            </a:r>
          </a:p>
          <a:p>
            <a:endParaRPr lang="en-GB" sz="3200" dirty="0">
              <a:solidFill>
                <a:schemeClr val="bg1"/>
              </a:solidFill>
            </a:endParaRPr>
          </a:p>
          <a:p>
            <a:r>
              <a:rPr lang="en-GB" sz="3200" dirty="0">
                <a:solidFill>
                  <a:schemeClr val="bg1"/>
                </a:solidFill>
              </a:rPr>
              <a:t>Psalm 116</a:t>
            </a:r>
          </a:p>
          <a:p>
            <a:r>
              <a:rPr lang="en-GB" sz="3200" dirty="0">
                <a:solidFill>
                  <a:schemeClr val="bg1"/>
                </a:solidFill>
              </a:rPr>
              <a:t>I love the Lord for he heard my voice</a:t>
            </a:r>
          </a:p>
          <a:p>
            <a:r>
              <a:rPr lang="en-GB" sz="3200" dirty="0">
                <a:solidFill>
                  <a:schemeClr val="bg1"/>
                </a:solidFill>
              </a:rPr>
              <a:t>He heard my cry for mercy</a:t>
            </a:r>
          </a:p>
          <a:p>
            <a:r>
              <a:rPr lang="en-GB" sz="3200" dirty="0">
                <a:solidFill>
                  <a:schemeClr val="bg1"/>
                </a:solidFill>
              </a:rPr>
              <a:t>Because he turned his ear to me</a:t>
            </a:r>
          </a:p>
          <a:p>
            <a:r>
              <a:rPr lang="en-GB" sz="3200" dirty="0">
                <a:solidFill>
                  <a:schemeClr val="bg1"/>
                </a:solidFill>
              </a:rPr>
              <a:t>I will call on him as long as I live</a:t>
            </a:r>
          </a:p>
          <a:p>
            <a:endParaRPr lang="en-GB" sz="3200" dirty="0">
              <a:solidFill>
                <a:schemeClr val="bg1"/>
              </a:solidFill>
            </a:endParaRPr>
          </a:p>
        </p:txBody>
      </p:sp>
    </p:spTree>
    <p:extLst>
      <p:ext uri="{BB962C8B-B14F-4D97-AF65-F5344CB8AC3E}">
        <p14:creationId xmlns:p14="http://schemas.microsoft.com/office/powerpoint/2010/main" val="8749621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TotalTime>
  <Words>347</Words>
  <Application>Microsoft Office PowerPoint</Application>
  <PresentationFormat>Widescreen</PresentationFormat>
  <Paragraphs>52</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North</dc:creator>
  <cp:lastModifiedBy>Steve and Sue Allan</cp:lastModifiedBy>
  <cp:revision>4</cp:revision>
  <dcterms:created xsi:type="dcterms:W3CDTF">2023-09-04T09:55:58Z</dcterms:created>
  <dcterms:modified xsi:type="dcterms:W3CDTF">2023-12-02T21:27:16Z</dcterms:modified>
</cp:coreProperties>
</file>