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F0461-525F-F6B8-A9E5-8274C9C2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0AD3BC-5C1D-A333-92A5-D5EF769AC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2600EE-45D8-DF76-E861-69A70E4C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9C1BB-8DAC-F6D0-51D7-F2B531B7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BECB2-8876-1A62-5ACC-B3672CC1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2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6B0CB3-3020-99BA-774A-7D5B04AA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A91153-50B1-EDAD-43A2-2D0D99F52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76458-703A-AFC5-AE60-8D922609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8EB79-2A62-CBC6-BD84-B05452F8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EAEA3-C976-57BF-EDD5-4A139DCE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5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A37990-60A6-9A45-4275-556E79005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34AE85-144F-A575-2BF1-07938860E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1FED35-26D4-BF51-C065-A2DACC82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63972-8DBA-9361-BB3C-2252907F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7801C-59DE-B372-FE49-BC9AA9F3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01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BDC6A-91F8-2380-2914-A52CC4F4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D51942-F776-E4D0-C7AA-3DEAEA17E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0F6AB-AEBD-2D68-7A8B-74525953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26CA35-A84F-5152-771D-19F2D355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2AEE3-B0E9-B1EF-E385-FD205028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55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B4326-7DB6-C8F0-D875-549490FF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5136AC-525A-59AF-C9E7-E133C01BC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975DC8-9A44-419D-2EBC-E25F7FF8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BBB30-9CE2-DEFD-C80A-C55594BE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9339BE-129D-702E-50D5-F97DC71D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75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F58DA-7410-B96A-5A55-9DD2D9A9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B05CC-B149-4ED1-5E83-D90E29EFC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3A4735-2D1C-02D1-DF63-DB7CD3C3E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298BF2-6EFB-165E-CCF6-977CAE23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2C8984-FC46-A53A-C657-319D5A1F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0A13D-6C3A-B66C-49F8-393BD93D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8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4090B-E267-2521-9EFB-0F945C74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17035C-4686-B51E-3C84-D5782D93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E8783B-E7FF-D845-D2AF-B13FC9939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6FAC51-A79B-534E-FACD-B3E5A8F2D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0D3075-C99B-50EF-2EDE-47CB67275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EBF057-BB36-5ABE-E0BB-F0D67BF1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C02F63-8AEC-680A-512A-4B7AB653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68E5B1-3BA2-59BE-8E3C-F69ACCE8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6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C3FF2-006B-B00B-C4AF-D6C01553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6622F4-1DFF-8C20-FE6D-2476B57F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62800F-3D14-D869-B979-A33C3612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36764F-EDEF-6FA7-632E-C4A24CE9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8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A3B913-555F-259E-D123-083E7948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CBDD46-7E6A-EB53-95DD-8FA98B9E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7E527C-9826-2408-474F-B4574D7B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30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A0053-A158-9970-C196-82C47DD9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3AC4F-FCDA-DA0B-2256-EB7159ED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FB3585-7BE8-7060-1001-0B57FE242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D990A7-7BE3-0F0C-A492-4DE347D4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34ABC-EC15-6E25-174F-A73139BC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72E305-28B9-3B54-6C4E-0EEC72A2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16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18BA5-0B8D-7741-CB0D-D914737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7BFB71-8E98-EC7E-2BF6-D1682CF7D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274190-6006-F79F-8617-A435DE3F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B1BCE9-8175-777C-D59C-38EC366E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F6A5C0-0DBD-61B9-6E3C-47866F0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71358E-8699-F9F5-A02A-F54EE318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58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FA5A7C-5375-9367-3094-53BF7D9F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4A60EB-13C0-8D0E-2775-E2F8CF919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4A9F19-A0C7-FCA5-9652-2D4846D95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7A4C-4F83-294C-9450-0C3DE56E82A5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FBF441-89B9-1993-BF78-EAC538EF0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43AB8-197A-3A69-806A-AB81E4221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0BA5-B96F-FF4E-8AC9-20A58A1F5F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green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9EA18D45-240F-59F4-4022-4DA6146D3CA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1365504" y="258278"/>
            <a:ext cx="829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     For The Journey: Suffering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harlie Mackesy When The Dark Clouds Come Available Fo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480" y="1426464"/>
            <a:ext cx="7156704" cy="494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1207008" y="2087078"/>
            <a:ext cx="9680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‘The key to recovery is to see there is a flicker of light, no matter how dark things may feel.’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              Quote from </a:t>
            </a:r>
            <a:r>
              <a:rPr lang="en-US" sz="3000" dirty="0" err="1" smtClean="0">
                <a:solidFill>
                  <a:schemeClr val="bg1"/>
                </a:solidFill>
              </a:rPr>
              <a:t>Ebe’s</a:t>
            </a:r>
            <a:r>
              <a:rPr lang="en-US" sz="3000" dirty="0" smtClean="0">
                <a:solidFill>
                  <a:schemeClr val="bg1"/>
                </a:solidFill>
              </a:rPr>
              <a:t> Mental Health &amp; Well-Being board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609600" y="1465286"/>
            <a:ext cx="10716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‘We all share one thing in common. In our lives there will be winds that blow. Headwinds of difficulty brought on by our own decisions and gale-force winds of adversity due to circumstances that we never saw coming.’ </a:t>
            </a:r>
          </a:p>
          <a:p>
            <a:endParaRPr lang="en-US" sz="3100" dirty="0" smtClean="0">
              <a:solidFill>
                <a:schemeClr val="bg1"/>
              </a:solidFill>
            </a:endParaRPr>
          </a:p>
          <a:p>
            <a:r>
              <a:rPr lang="en-US" sz="3100" dirty="0" smtClean="0">
                <a:solidFill>
                  <a:schemeClr val="bg1"/>
                </a:solidFill>
              </a:rPr>
              <a:t>                                                          ‘Never Too Far’  - Louie </a:t>
            </a:r>
            <a:r>
              <a:rPr lang="en-US" sz="3100" dirty="0" err="1" smtClean="0">
                <a:solidFill>
                  <a:schemeClr val="bg1"/>
                </a:solidFill>
              </a:rPr>
              <a:t>Giglio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2157984" y="867878"/>
            <a:ext cx="7827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‘</a:t>
            </a:r>
            <a:r>
              <a:rPr lang="en-US" sz="3200" dirty="0" smtClean="0">
                <a:solidFill>
                  <a:schemeClr val="bg1"/>
                </a:solidFill>
              </a:rPr>
              <a:t>Then Job replied: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“Even today my complaint is bitter;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</a:t>
            </a:r>
            <a:r>
              <a:rPr lang="en-US" sz="3200" dirty="0" smtClean="0">
                <a:solidFill>
                  <a:schemeClr val="bg1"/>
                </a:solidFill>
              </a:rPr>
              <a:t>is hand is heavy in spite of my groaning.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If only I knew where to find him;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f only I could go to his dwelling!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 would state my case before him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nd fill my mouth with arguments.”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                                                         Job 23 v 1-4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658368" y="451104"/>
            <a:ext cx="10887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“B</a:t>
            </a:r>
            <a:r>
              <a:rPr lang="en-US" sz="3000" dirty="0" smtClean="0">
                <a:solidFill>
                  <a:schemeClr val="bg1"/>
                </a:solidFill>
              </a:rPr>
              <a:t>ut if I go to the east, he is not there;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</a:t>
            </a:r>
            <a:r>
              <a:rPr lang="en-US" sz="3000" dirty="0" smtClean="0">
                <a:solidFill>
                  <a:schemeClr val="bg1"/>
                </a:solidFill>
              </a:rPr>
              <a:t>f I go to the west, I do not find him.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When he is at work in the north, I do not see him;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</a:t>
            </a:r>
            <a:r>
              <a:rPr lang="en-US" sz="3000" dirty="0" smtClean="0">
                <a:solidFill>
                  <a:schemeClr val="bg1"/>
                </a:solidFill>
              </a:rPr>
              <a:t>hen he turns to the south, I catch no glimpse of him.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But he knows the way that I take;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</a:t>
            </a:r>
            <a:r>
              <a:rPr lang="en-US" sz="3000" dirty="0" smtClean="0">
                <a:solidFill>
                  <a:schemeClr val="bg1"/>
                </a:solidFill>
              </a:rPr>
              <a:t>hen he has tested me, I will come forth as gold.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My feet have closely followed his steps;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 have kept to his way without turning aside.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 have not departed from the commands of his lips;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 have treasured the words of his mouth more than my daily bread.”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                                                                               Job 23 v 8-12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6309520" y="2194560"/>
            <a:ext cx="4358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Saint Benedict -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The Listening Saint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096" y="469773"/>
            <a:ext cx="2444496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1584960" y="1684742"/>
            <a:ext cx="8924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“</a:t>
            </a:r>
            <a:r>
              <a:rPr lang="en-US" sz="3000" dirty="0" smtClean="0">
                <a:solidFill>
                  <a:schemeClr val="bg1"/>
                </a:solidFill>
              </a:rPr>
              <a:t>But if I go to the east, he is not there;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if I go to the west, I do not find him.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When he is at work in the north, I do not see him;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when he turns to the south, I catch no glimpse of him</a:t>
            </a:r>
            <a:r>
              <a:rPr lang="en-US" sz="3000" dirty="0" smtClean="0">
                <a:solidFill>
                  <a:schemeClr val="bg1"/>
                </a:solidFill>
              </a:rPr>
              <a:t>.”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                                                 Job 23 v 8-9</a:t>
            </a:r>
            <a:endParaRPr lang="en-US" sz="30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1792224" y="1526246"/>
            <a:ext cx="8814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“My </a:t>
            </a:r>
            <a:r>
              <a:rPr lang="en-US" sz="3000" dirty="0" smtClean="0">
                <a:solidFill>
                  <a:schemeClr val="bg1"/>
                </a:solidFill>
              </a:rPr>
              <a:t>feet have closely followed his steps;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 have kept to his way without turning aside.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 have not departed from the commands of his lips;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 have treasured the words of his mouth more than my daily bread</a:t>
            </a:r>
            <a:r>
              <a:rPr lang="en-US" sz="3000" dirty="0" smtClean="0">
                <a:solidFill>
                  <a:schemeClr val="bg1"/>
                </a:solidFill>
              </a:rPr>
              <a:t>.”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                                                                 Job 23 v 11-12</a:t>
            </a:r>
            <a:endParaRPr lang="en-US" sz="30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CC2C81-6BA3-2383-5755-86489947FCC9}"/>
              </a:ext>
            </a:extLst>
          </p:cNvPr>
          <p:cNvSpPr txBox="1"/>
          <p:nvPr/>
        </p:nvSpPr>
        <p:spPr>
          <a:xfrm>
            <a:off x="2273968" y="1660358"/>
            <a:ext cx="8662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‘</a:t>
            </a:r>
            <a:r>
              <a:rPr lang="en-US" sz="3000" dirty="0" smtClean="0">
                <a:solidFill>
                  <a:schemeClr val="bg1"/>
                </a:solidFill>
              </a:rPr>
              <a:t>Blessed are those whose strength is in you,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</a:t>
            </a:r>
            <a:r>
              <a:rPr lang="en-US" sz="3000" dirty="0" smtClean="0">
                <a:solidFill>
                  <a:schemeClr val="bg1"/>
                </a:solidFill>
              </a:rPr>
              <a:t>ho have set their heart on pilgrimage.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As they pass through the Valley of Baca,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t</a:t>
            </a:r>
            <a:r>
              <a:rPr lang="en-US" sz="3000" dirty="0" smtClean="0">
                <a:solidFill>
                  <a:schemeClr val="bg1"/>
                </a:solidFill>
              </a:rPr>
              <a:t>hey make it a place of springs.’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                                                   Psalm 84 v 5-6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harlie Mackesy's Instagram photo: “I left this in a phone box. Here's to  friendship, even though we can't see each other … | Charlie mackesy, Horse  quotes, Char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59" y="372935"/>
            <a:ext cx="7473697" cy="6204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063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431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North</dc:creator>
  <cp:lastModifiedBy>User</cp:lastModifiedBy>
  <cp:revision>16</cp:revision>
  <dcterms:created xsi:type="dcterms:W3CDTF">2023-09-04T09:55:58Z</dcterms:created>
  <dcterms:modified xsi:type="dcterms:W3CDTF">2023-11-18T14:55:47Z</dcterms:modified>
</cp:coreProperties>
</file>