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3004800" cy="9753600"/>
  <p:notesSz cx="13004800" cy="975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91538" y="3512975"/>
            <a:ext cx="8049259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10898" y="5100051"/>
            <a:ext cx="7209155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447" y="8413599"/>
            <a:ext cx="1171390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9848" y="2143885"/>
            <a:ext cx="10987405" cy="680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6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600" y="3173859"/>
            <a:ext cx="11353165" cy="3197860"/>
          </a:xfrm>
          <a:prstGeom prst="rect"/>
        </p:spPr>
        <p:txBody>
          <a:bodyPr wrap="square" lIns="0" tIns="619125" rIns="0" bIns="0" rtlCol="0" vert="horz">
            <a:spAutoFit/>
          </a:bodyPr>
          <a:lstStyle/>
          <a:p>
            <a:pPr marL="12700" marR="5080">
              <a:lnSpc>
                <a:spcPct val="67900"/>
              </a:lnSpc>
              <a:spcBef>
                <a:spcPts val="4875"/>
              </a:spcBef>
            </a:pPr>
            <a:r>
              <a:rPr dirty="0" sz="12400"/>
              <a:t>JOHN </a:t>
            </a:r>
            <a:r>
              <a:rPr dirty="0" sz="12400" spc="-10"/>
              <a:t>IIXX–IXX </a:t>
            </a:r>
            <a:r>
              <a:rPr dirty="0" sz="12400" spc="75"/>
              <a:t>J</a:t>
            </a:r>
            <a:r>
              <a:rPr dirty="0" sz="12400" spc="65"/>
              <a:t>E</a:t>
            </a:r>
            <a:r>
              <a:rPr dirty="0" sz="12400" spc="75"/>
              <a:t>SUS</a:t>
            </a:r>
            <a:r>
              <a:rPr dirty="0" sz="12400" spc="70"/>
              <a:t>+</a:t>
            </a:r>
            <a:r>
              <a:rPr dirty="0" sz="12400" spc="75"/>
              <a:t>PI</a:t>
            </a:r>
            <a:r>
              <a:rPr dirty="0" sz="12400" spc="70"/>
              <a:t>L</a:t>
            </a:r>
            <a:r>
              <a:rPr dirty="0" sz="12400" spc="-1300"/>
              <a:t>A</a:t>
            </a:r>
            <a:r>
              <a:rPr dirty="0" sz="12400" spc="65"/>
              <a:t>T</a:t>
            </a:r>
            <a:r>
              <a:rPr dirty="0" sz="12400" spc="75"/>
              <a:t>E</a:t>
            </a:r>
            <a:endParaRPr sz="1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FCE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75" y="1560775"/>
            <a:ext cx="5095383" cy="605540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383680" y="1754630"/>
            <a:ext cx="5372735" cy="5509260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12700" marR="892810">
              <a:lnSpc>
                <a:spcPts val="10390"/>
              </a:lnSpc>
              <a:spcBef>
                <a:spcPts val="1785"/>
              </a:spcBef>
            </a:pPr>
            <a:r>
              <a:rPr dirty="0" sz="10000" spc="944">
                <a:latin typeface="Times New Roman"/>
                <a:cs typeface="Times New Roman"/>
              </a:rPr>
              <a:t>DON</a:t>
            </a:r>
            <a:r>
              <a:rPr dirty="0" sz="10000" spc="-55">
                <a:latin typeface="Times New Roman"/>
                <a:cs typeface="Times New Roman"/>
              </a:rPr>
              <a:t>’</a:t>
            </a:r>
            <a:r>
              <a:rPr dirty="0" sz="10000" spc="-1500">
                <a:latin typeface="Times New Roman"/>
                <a:cs typeface="Times New Roman"/>
              </a:rPr>
              <a:t> </a:t>
            </a:r>
            <a:r>
              <a:rPr dirty="0" sz="10000" spc="-50">
                <a:latin typeface="Times New Roman"/>
                <a:cs typeface="Times New Roman"/>
              </a:rPr>
              <a:t>T </a:t>
            </a:r>
            <a:r>
              <a:rPr dirty="0" sz="10000" spc="910">
                <a:latin typeface="Times New Roman"/>
                <a:cs typeface="Times New Roman"/>
              </a:rPr>
              <a:t>R</a:t>
            </a:r>
            <a:r>
              <a:rPr dirty="0" sz="10000" spc="905">
                <a:latin typeface="Times New Roman"/>
                <a:cs typeface="Times New Roman"/>
              </a:rPr>
              <a:t>O</a:t>
            </a:r>
            <a:r>
              <a:rPr dirty="0" sz="10000" spc="910">
                <a:latin typeface="Times New Roman"/>
                <a:cs typeface="Times New Roman"/>
              </a:rPr>
              <a:t>C</a:t>
            </a:r>
            <a:r>
              <a:rPr dirty="0" sz="10000" spc="-90">
                <a:latin typeface="Times New Roman"/>
                <a:cs typeface="Times New Roman"/>
              </a:rPr>
              <a:t>K</a:t>
            </a:r>
            <a:r>
              <a:rPr dirty="0" sz="10000" spc="655">
                <a:latin typeface="Times New Roman"/>
                <a:cs typeface="Times New Roman"/>
              </a:rPr>
              <a:t> </a:t>
            </a:r>
            <a:r>
              <a:rPr dirty="0" sz="10000" spc="905">
                <a:latin typeface="Times New Roman"/>
                <a:cs typeface="Times New Roman"/>
              </a:rPr>
              <a:t>TH</a:t>
            </a:r>
            <a:r>
              <a:rPr dirty="0" sz="10000" spc="-90">
                <a:latin typeface="Times New Roman"/>
                <a:cs typeface="Times New Roman"/>
              </a:rPr>
              <a:t>E</a:t>
            </a:r>
            <a:endParaRPr sz="10000">
              <a:latin typeface="Times New Roman"/>
              <a:cs typeface="Times New Roman"/>
            </a:endParaRPr>
          </a:p>
          <a:p>
            <a:pPr marL="12700">
              <a:lnSpc>
                <a:spcPts val="10320"/>
              </a:lnSpc>
            </a:pPr>
            <a:r>
              <a:rPr dirty="0" sz="10000" spc="930">
                <a:latin typeface="Times New Roman"/>
                <a:cs typeface="Times New Roman"/>
              </a:rPr>
              <a:t>B</a:t>
            </a:r>
            <a:r>
              <a:rPr dirty="0" sz="10000" spc="-70">
                <a:latin typeface="Times New Roman"/>
                <a:cs typeface="Times New Roman"/>
              </a:rPr>
              <a:t>O</a:t>
            </a:r>
            <a:r>
              <a:rPr dirty="0" sz="10000" spc="-1500">
                <a:latin typeface="Times New Roman"/>
                <a:cs typeface="Times New Roman"/>
              </a:rPr>
              <a:t> </a:t>
            </a:r>
            <a:r>
              <a:rPr dirty="0" sz="10000" spc="-130">
                <a:latin typeface="Times New Roman"/>
                <a:cs typeface="Times New Roman"/>
              </a:rPr>
              <a:t>AT</a:t>
            </a:r>
            <a:r>
              <a:rPr dirty="0" sz="10000" spc="-1495">
                <a:latin typeface="Times New Roman"/>
                <a:cs typeface="Times New Roman"/>
              </a:rPr>
              <a:t> </a:t>
            </a:r>
            <a:r>
              <a:rPr dirty="0" sz="10000" spc="969">
                <a:latin typeface="Times New Roman"/>
                <a:cs typeface="Times New Roman"/>
              </a:rPr>
              <a:t>!!</a:t>
            </a:r>
            <a:r>
              <a:rPr dirty="0" sz="10000" spc="-25">
                <a:latin typeface="Times New Roman"/>
                <a:cs typeface="Times New Roman"/>
              </a:rPr>
              <a:t>!</a:t>
            </a:r>
            <a:endParaRPr sz="10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626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085189"/>
              <a:ext cx="13004800" cy="16684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8826" y="8413599"/>
            <a:ext cx="1102931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4975" algn="l"/>
                <a:tab pos="5107940" algn="l"/>
                <a:tab pos="8296909" algn="l"/>
              </a:tabLst>
            </a:pPr>
            <a:r>
              <a:rPr dirty="0" spc="560"/>
              <a:t>GOD</a:t>
            </a:r>
            <a:r>
              <a:rPr dirty="0" spc="-40"/>
              <a:t>’</a:t>
            </a:r>
            <a:r>
              <a:rPr dirty="0" spc="-894"/>
              <a:t> </a:t>
            </a:r>
            <a:r>
              <a:rPr dirty="0" spc="-50"/>
              <a:t>S</a:t>
            </a:r>
            <a:r>
              <a:rPr dirty="0"/>
              <a:t>	</a:t>
            </a:r>
            <a:r>
              <a:rPr dirty="0" spc="-25"/>
              <a:t>WAY</a:t>
            </a:r>
            <a:r>
              <a:rPr dirty="0"/>
              <a:t>	</a:t>
            </a:r>
            <a:r>
              <a:rPr dirty="0" spc="565"/>
              <a:t>ROCK</a:t>
            </a:r>
            <a:r>
              <a:rPr dirty="0" spc="-35"/>
              <a:t>S</a:t>
            </a:r>
            <a:r>
              <a:rPr dirty="0"/>
              <a:t>	</a:t>
            </a:r>
            <a:r>
              <a:rPr dirty="0" spc="565"/>
              <a:t>BO</a:t>
            </a:r>
            <a:r>
              <a:rPr dirty="0" spc="-110"/>
              <a:t>A</a:t>
            </a:r>
            <a:r>
              <a:rPr dirty="0" spc="565"/>
              <a:t>T</a:t>
            </a:r>
            <a:r>
              <a:rPr dirty="0" spc="-35"/>
              <a:t>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1F5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 rot="21540000">
            <a:off x="3747707" y="1228816"/>
            <a:ext cx="5387417" cy="254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20"/>
              </a:lnSpc>
            </a:pPr>
            <a:r>
              <a:rPr dirty="0" sz="20000" spc="-5665">
                <a:solidFill>
                  <a:srgbClr val="EF7E9C"/>
                </a:solidFill>
                <a:latin typeface="Calibri"/>
                <a:cs typeface="Calibri"/>
              </a:rPr>
              <a:t>G</a:t>
            </a:r>
            <a:r>
              <a:rPr dirty="0" sz="20000" spc="-5665">
                <a:solidFill>
                  <a:srgbClr val="EF7E9C"/>
                </a:solidFill>
                <a:latin typeface="Calibri"/>
                <a:cs typeface="Calibri"/>
              </a:rPr>
              <a:t>O</a:t>
            </a:r>
            <a:r>
              <a:rPr dirty="0" sz="20000" spc="-5665">
                <a:solidFill>
                  <a:srgbClr val="EF7E9C"/>
                </a:solidFill>
                <a:latin typeface="Calibri"/>
                <a:cs typeface="Calibri"/>
              </a:rPr>
              <a:t>D</a:t>
            </a:r>
            <a:r>
              <a:rPr dirty="0" sz="20000" spc="270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20000" spc="-1980">
                <a:solidFill>
                  <a:srgbClr val="EF7E9C"/>
                </a:solidFill>
                <a:latin typeface="Calibri"/>
                <a:cs typeface="Calibri"/>
              </a:rPr>
              <a:t>I</a:t>
            </a:r>
            <a:r>
              <a:rPr dirty="0" sz="20000" spc="-1980">
                <a:solidFill>
                  <a:srgbClr val="EF7E9C"/>
                </a:solidFill>
                <a:latin typeface="Calibri"/>
                <a:cs typeface="Calibri"/>
              </a:rPr>
              <a:t>S</a:t>
            </a:r>
            <a:endParaRPr sz="20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1540000">
            <a:off x="4530627" y="3619983"/>
            <a:ext cx="3929200" cy="254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10"/>
              </a:lnSpc>
            </a:pPr>
            <a:r>
              <a:rPr dirty="0" sz="20000" spc="-4345">
                <a:solidFill>
                  <a:srgbClr val="EF7E9C"/>
                </a:solidFill>
                <a:latin typeface="Calibri"/>
                <a:cs typeface="Calibri"/>
              </a:rPr>
              <a:t>N</a:t>
            </a:r>
            <a:r>
              <a:rPr dirty="0" sz="20000" spc="-4345">
                <a:solidFill>
                  <a:srgbClr val="EF7E9C"/>
                </a:solidFill>
                <a:latin typeface="Calibri"/>
                <a:cs typeface="Calibri"/>
              </a:rPr>
              <a:t>O</a:t>
            </a:r>
            <a:r>
              <a:rPr dirty="0" sz="20000" spc="-4345">
                <a:solidFill>
                  <a:srgbClr val="EF7E9C"/>
                </a:solidFill>
                <a:latin typeface="Calibri"/>
                <a:cs typeface="Calibri"/>
              </a:rPr>
              <a:t>T</a:t>
            </a:r>
            <a:endParaRPr sz="20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1540000">
            <a:off x="3014054" y="6022043"/>
            <a:ext cx="7072657" cy="254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70"/>
              </a:lnSpc>
            </a:pPr>
            <a:r>
              <a:rPr dirty="0" sz="20000" spc="-3629">
                <a:solidFill>
                  <a:srgbClr val="EF7E9C"/>
                </a:solidFill>
                <a:latin typeface="Calibri"/>
                <a:cs typeface="Calibri"/>
              </a:rPr>
              <a:t>NEU</a:t>
            </a:r>
            <a:r>
              <a:rPr dirty="0" sz="20000" spc="-3629">
                <a:solidFill>
                  <a:srgbClr val="EF7E9C"/>
                </a:solidFill>
                <a:latin typeface="Calibri"/>
                <a:cs typeface="Calibri"/>
              </a:rPr>
              <a:t>T</a:t>
            </a:r>
            <a:r>
              <a:rPr dirty="0" sz="20000" spc="-3629">
                <a:solidFill>
                  <a:srgbClr val="EF7E9C"/>
                </a:solidFill>
                <a:latin typeface="Calibri"/>
                <a:cs typeface="Calibri"/>
              </a:rPr>
              <a:t>R</a:t>
            </a:r>
            <a:r>
              <a:rPr dirty="0" sz="20000" spc="-3629">
                <a:solidFill>
                  <a:srgbClr val="EF7E9C"/>
                </a:solidFill>
                <a:latin typeface="Calibri"/>
                <a:cs typeface="Calibri"/>
              </a:rPr>
              <a:t>AL</a:t>
            </a:r>
            <a:endParaRPr sz="20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208597" y="1557492"/>
            <a:ext cx="8588375" cy="689229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781175" marR="1342390" indent="-290830">
              <a:lnSpc>
                <a:spcPct val="102099"/>
              </a:lnSpc>
              <a:spcBef>
                <a:spcPts val="15"/>
              </a:spcBef>
            </a:pPr>
            <a:r>
              <a:rPr dirty="0" sz="3400" spc="-75">
                <a:latin typeface="Times New Roman"/>
                <a:cs typeface="Times New Roman"/>
              </a:rPr>
              <a:t>You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levy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straw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tax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on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poor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impose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tax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on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their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grain.</a:t>
            </a:r>
            <a:endParaRPr sz="3400">
              <a:latin typeface="Times New Roman"/>
              <a:cs typeface="Times New Roman"/>
            </a:endParaRPr>
          </a:p>
          <a:p>
            <a:pPr marL="2320290" marR="5080" indent="-230822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Therefore,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though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have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built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stone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mansions,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live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them;</a:t>
            </a:r>
            <a:endParaRPr sz="3400">
              <a:latin typeface="Times New Roman"/>
              <a:cs typeface="Times New Roman"/>
            </a:endParaRPr>
          </a:p>
          <a:p>
            <a:pPr marL="1978660" marR="796290" indent="-117538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though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have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planted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lush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vineyards,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drink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their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wine.</a:t>
            </a:r>
            <a:endParaRPr sz="3400">
              <a:latin typeface="Times New Roman"/>
              <a:cs typeface="Times New Roman"/>
            </a:endParaRPr>
          </a:p>
          <a:p>
            <a:pPr marL="2230755" marR="831215" indent="-1393190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know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how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many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offenses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how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great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sins…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3400">
              <a:latin typeface="Times New Roman"/>
              <a:cs typeface="Times New Roman"/>
            </a:endParaRPr>
          </a:p>
          <a:p>
            <a:pPr marL="2477135" marR="2038350" indent="-37465">
              <a:lnSpc>
                <a:spcPct val="102099"/>
              </a:lnSpc>
              <a:spcBef>
                <a:spcPts val="5"/>
              </a:spcBef>
            </a:pPr>
            <a:r>
              <a:rPr dirty="0" sz="3400" spc="-75">
                <a:latin typeface="Times New Roman"/>
                <a:cs typeface="Times New Roman"/>
              </a:rPr>
              <a:t>Woe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who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long </a:t>
            </a: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day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Lord!</a:t>
            </a:r>
            <a:endParaRPr sz="3400">
              <a:latin typeface="Times New Roman"/>
              <a:cs typeface="Times New Roman"/>
            </a:endParaRPr>
          </a:p>
          <a:p>
            <a:pPr marL="678180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Why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do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2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long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2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day</a:t>
            </a:r>
            <a:r>
              <a:rPr dirty="0" sz="3400" spc="-2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Lord?</a:t>
            </a:r>
            <a:endParaRPr sz="3400">
              <a:latin typeface="Times New Roman"/>
              <a:cs typeface="Times New Roman"/>
            </a:endParaRPr>
          </a:p>
          <a:p>
            <a:pPr marL="1399540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That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day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darkness,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light.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01266" y="290653"/>
            <a:ext cx="10802620" cy="90081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3916679" marR="1747520" indent="-2161540">
              <a:lnSpc>
                <a:spcPct val="102099"/>
              </a:lnSpc>
              <a:spcBef>
                <a:spcPts val="15"/>
              </a:spcBef>
            </a:pPr>
            <a:r>
              <a:rPr dirty="0" sz="3400">
                <a:latin typeface="Times New Roman"/>
                <a:cs typeface="Times New Roman"/>
              </a:rPr>
              <a:t>It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as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though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man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fled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from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lion </a:t>
            </a:r>
            <a:r>
              <a:rPr dirty="0" sz="3400">
                <a:latin typeface="Times New Roman"/>
                <a:cs typeface="Times New Roman"/>
              </a:rPr>
              <a:t>only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meet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bear,</a:t>
            </a:r>
            <a:endParaRPr sz="3400">
              <a:latin typeface="Times New Roman"/>
              <a:cs typeface="Times New Roman"/>
            </a:endParaRPr>
          </a:p>
          <a:p>
            <a:pPr marL="2942590" marR="2503170" indent="-18605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as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though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entered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his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house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rested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his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hand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on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wall </a:t>
            </a:r>
            <a:r>
              <a:rPr dirty="0" sz="3400">
                <a:latin typeface="Times New Roman"/>
                <a:cs typeface="Times New Roman"/>
              </a:rPr>
              <a:t>only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have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snake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bite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him.</a:t>
            </a:r>
            <a:endParaRPr sz="3400">
              <a:latin typeface="Times New Roman"/>
              <a:cs typeface="Times New Roman"/>
            </a:endParaRPr>
          </a:p>
          <a:p>
            <a:pPr marL="2211070" marR="862965" indent="-1341120">
              <a:lnSpc>
                <a:spcPct val="102099"/>
              </a:lnSpc>
            </a:pPr>
            <a:r>
              <a:rPr dirty="0" sz="3400" spc="-10">
                <a:latin typeface="Times New Roman"/>
                <a:cs typeface="Times New Roman"/>
              </a:rPr>
              <a:t>Will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day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Lord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darkness,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light— </a:t>
            </a:r>
            <a:r>
              <a:rPr dirty="0" sz="3400" spc="-25">
                <a:latin typeface="Times New Roman"/>
                <a:cs typeface="Times New Roman"/>
              </a:rPr>
              <a:t>pitch-</a:t>
            </a:r>
            <a:r>
              <a:rPr dirty="0" sz="3400">
                <a:latin typeface="Times New Roman"/>
                <a:cs typeface="Times New Roman"/>
              </a:rPr>
              <a:t>dark,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without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ray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brightness?</a:t>
            </a:r>
            <a:endParaRPr sz="3400">
              <a:latin typeface="Times New Roman"/>
              <a:cs typeface="Times New Roman"/>
            </a:endParaRPr>
          </a:p>
          <a:p>
            <a:pPr marL="2565400" marR="1849755" indent="-70802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“I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hate,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despise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religious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festivals;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assemblies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stench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me.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Even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though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bring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burnt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offerings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grain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offerings,</a:t>
            </a:r>
            <a:endParaRPr sz="3400">
              <a:latin typeface="Times New Roman"/>
              <a:cs typeface="Times New Roman"/>
            </a:endParaRPr>
          </a:p>
          <a:p>
            <a:pPr marL="3680460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I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accept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them.</a:t>
            </a:r>
            <a:endParaRPr sz="3400">
              <a:latin typeface="Times New Roman"/>
              <a:cs typeface="Times New Roman"/>
            </a:endParaRPr>
          </a:p>
          <a:p>
            <a:pPr marL="2973070" marR="1367790" indent="-1597660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Though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bring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choice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fellowship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offerings, </a:t>
            </a:r>
            <a:r>
              <a:rPr dirty="0" sz="3400">
                <a:latin typeface="Times New Roman"/>
                <a:cs typeface="Times New Roman"/>
              </a:rPr>
              <a:t>I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have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regard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them.</a:t>
            </a:r>
            <a:endParaRPr sz="3400">
              <a:latin typeface="Times New Roman"/>
              <a:cs typeface="Times New Roman"/>
            </a:endParaRPr>
          </a:p>
          <a:p>
            <a:pPr marL="2338705">
              <a:lnSpc>
                <a:spcPct val="100000"/>
              </a:lnSpc>
              <a:spcBef>
                <a:spcPts val="85"/>
              </a:spcBef>
            </a:pPr>
            <a:r>
              <a:rPr dirty="0" sz="3400" spc="-50">
                <a:latin typeface="Times New Roman"/>
                <a:cs typeface="Times New Roman"/>
              </a:rPr>
              <a:t>Away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with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noise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songs!</a:t>
            </a:r>
            <a:endParaRPr sz="3400">
              <a:latin typeface="Times New Roman"/>
              <a:cs typeface="Times New Roman"/>
            </a:endParaRPr>
          </a:p>
          <a:p>
            <a:pPr marL="1934845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I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listen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music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harps.</a:t>
            </a:r>
            <a:endParaRPr sz="3400">
              <a:latin typeface="Times New Roman"/>
              <a:cs typeface="Times New Roman"/>
            </a:endParaRPr>
          </a:p>
          <a:p>
            <a:pPr marL="2047875" marR="1608455" indent="495300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But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let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justice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roll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on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like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river, righteousness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like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35">
                <a:latin typeface="Times New Roman"/>
                <a:cs typeface="Times New Roman"/>
              </a:rPr>
              <a:t>never-</a:t>
            </a:r>
            <a:r>
              <a:rPr dirty="0" sz="3400">
                <a:latin typeface="Times New Roman"/>
                <a:cs typeface="Times New Roman"/>
              </a:rPr>
              <a:t>failing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stream!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769110" marR="5080" indent="-1757045">
              <a:lnSpc>
                <a:spcPct val="102099"/>
              </a:lnSpc>
              <a:spcBef>
                <a:spcPts val="15"/>
              </a:spcBef>
            </a:pPr>
            <a:r>
              <a:rPr dirty="0" sz="3400"/>
              <a:t>He</a:t>
            </a:r>
            <a:r>
              <a:rPr dirty="0" sz="3400" spc="-65"/>
              <a:t> </a:t>
            </a:r>
            <a:r>
              <a:rPr dirty="0" sz="3400"/>
              <a:t>has</a:t>
            </a:r>
            <a:r>
              <a:rPr dirty="0" sz="3400" spc="-60"/>
              <a:t> </a:t>
            </a:r>
            <a:r>
              <a:rPr dirty="0" sz="3400"/>
              <a:t>brought</a:t>
            </a:r>
            <a:r>
              <a:rPr dirty="0" sz="3400" spc="-65"/>
              <a:t> </a:t>
            </a:r>
            <a:r>
              <a:rPr dirty="0" sz="3400"/>
              <a:t>down</a:t>
            </a:r>
            <a:r>
              <a:rPr dirty="0" sz="3400" spc="-60"/>
              <a:t> </a:t>
            </a:r>
            <a:r>
              <a:rPr dirty="0" sz="3400"/>
              <a:t>rulers</a:t>
            </a:r>
            <a:r>
              <a:rPr dirty="0" sz="3400" spc="-60"/>
              <a:t> </a:t>
            </a:r>
            <a:r>
              <a:rPr dirty="0" sz="3400"/>
              <a:t>from</a:t>
            </a:r>
            <a:r>
              <a:rPr dirty="0" sz="3400" spc="-65"/>
              <a:t> </a:t>
            </a:r>
            <a:r>
              <a:rPr dirty="0" sz="3400"/>
              <a:t>their</a:t>
            </a:r>
            <a:r>
              <a:rPr dirty="0" sz="3400" spc="-60"/>
              <a:t> </a:t>
            </a:r>
            <a:r>
              <a:rPr dirty="0" sz="3400" spc="-10"/>
              <a:t>thrones </a:t>
            </a:r>
            <a:r>
              <a:rPr dirty="0" sz="3400"/>
              <a:t>but</a:t>
            </a:r>
            <a:r>
              <a:rPr dirty="0" sz="3400" spc="-50"/>
              <a:t> </a:t>
            </a:r>
            <a:r>
              <a:rPr dirty="0" sz="3400"/>
              <a:t>has</a:t>
            </a:r>
            <a:r>
              <a:rPr dirty="0" sz="3400" spc="-45"/>
              <a:t> </a:t>
            </a:r>
            <a:r>
              <a:rPr dirty="0" sz="3400"/>
              <a:t>lifted</a:t>
            </a:r>
            <a:r>
              <a:rPr dirty="0" sz="3400" spc="-40"/>
              <a:t> </a:t>
            </a:r>
            <a:r>
              <a:rPr dirty="0" sz="3400"/>
              <a:t>up</a:t>
            </a:r>
            <a:r>
              <a:rPr dirty="0" sz="3400" spc="-45"/>
              <a:t> </a:t>
            </a:r>
            <a:r>
              <a:rPr dirty="0" sz="3400"/>
              <a:t>the</a:t>
            </a:r>
            <a:r>
              <a:rPr dirty="0" sz="3400" spc="-50"/>
              <a:t> </a:t>
            </a:r>
            <a:r>
              <a:rPr dirty="0" sz="3400" spc="-10"/>
              <a:t>humble.</a:t>
            </a:r>
            <a:endParaRPr sz="34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950594" marR="5080" indent="-938530">
              <a:lnSpc>
                <a:spcPct val="102099"/>
              </a:lnSpc>
              <a:spcBef>
                <a:spcPts val="15"/>
              </a:spcBef>
            </a:pPr>
            <a:r>
              <a:rPr dirty="0" sz="3400"/>
              <a:t>He</a:t>
            </a:r>
            <a:r>
              <a:rPr dirty="0" sz="3400" spc="-50"/>
              <a:t> </a:t>
            </a:r>
            <a:r>
              <a:rPr dirty="0" sz="3400"/>
              <a:t>has</a:t>
            </a:r>
            <a:r>
              <a:rPr dirty="0" sz="3400" spc="-45"/>
              <a:t> </a:t>
            </a:r>
            <a:r>
              <a:rPr dirty="0" sz="3400"/>
              <a:t>filled</a:t>
            </a:r>
            <a:r>
              <a:rPr dirty="0" sz="3400" spc="-45"/>
              <a:t> </a:t>
            </a:r>
            <a:r>
              <a:rPr dirty="0" sz="3400"/>
              <a:t>the</a:t>
            </a:r>
            <a:r>
              <a:rPr dirty="0" sz="3400" spc="-50"/>
              <a:t> </a:t>
            </a:r>
            <a:r>
              <a:rPr dirty="0" sz="3400"/>
              <a:t>hungry</a:t>
            </a:r>
            <a:r>
              <a:rPr dirty="0" sz="3400" spc="-45"/>
              <a:t> </a:t>
            </a:r>
            <a:r>
              <a:rPr dirty="0" sz="3400"/>
              <a:t>with</a:t>
            </a:r>
            <a:r>
              <a:rPr dirty="0" sz="3400" spc="-45"/>
              <a:t> </a:t>
            </a:r>
            <a:r>
              <a:rPr dirty="0" sz="3400"/>
              <a:t>good</a:t>
            </a:r>
            <a:r>
              <a:rPr dirty="0" sz="3400" spc="-45"/>
              <a:t> </a:t>
            </a:r>
            <a:r>
              <a:rPr dirty="0" sz="3400" spc="-10"/>
              <a:t>things </a:t>
            </a:r>
            <a:r>
              <a:rPr dirty="0" sz="3400"/>
              <a:t>but</a:t>
            </a:r>
            <a:r>
              <a:rPr dirty="0" sz="3400" spc="-55"/>
              <a:t> </a:t>
            </a:r>
            <a:r>
              <a:rPr dirty="0" sz="3400"/>
              <a:t>has</a:t>
            </a:r>
            <a:r>
              <a:rPr dirty="0" sz="3400" spc="-50"/>
              <a:t> </a:t>
            </a:r>
            <a:r>
              <a:rPr dirty="0" sz="3400"/>
              <a:t>sent</a:t>
            </a:r>
            <a:r>
              <a:rPr dirty="0" sz="3400" spc="-50"/>
              <a:t> </a:t>
            </a:r>
            <a:r>
              <a:rPr dirty="0" sz="3400"/>
              <a:t>the</a:t>
            </a:r>
            <a:r>
              <a:rPr dirty="0" sz="3400" spc="-55"/>
              <a:t> </a:t>
            </a:r>
            <a:r>
              <a:rPr dirty="0" sz="3400"/>
              <a:t>rich</a:t>
            </a:r>
            <a:r>
              <a:rPr dirty="0" sz="3400" spc="-45"/>
              <a:t> </a:t>
            </a:r>
            <a:r>
              <a:rPr dirty="0" sz="3400"/>
              <a:t>away</a:t>
            </a:r>
            <a:r>
              <a:rPr dirty="0" sz="3400" spc="-50"/>
              <a:t> </a:t>
            </a:r>
            <a:r>
              <a:rPr dirty="0" sz="3400" spc="-10"/>
              <a:t>empty.</a:t>
            </a:r>
            <a:endParaRPr sz="3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16192" y="603333"/>
            <a:ext cx="10972800" cy="847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0040">
              <a:lnSpc>
                <a:spcPct val="100000"/>
              </a:lnSpc>
              <a:spcBef>
                <a:spcPts val="100"/>
              </a:spcBef>
            </a:pPr>
            <a:r>
              <a:rPr dirty="0" sz="3400">
                <a:latin typeface="Times New Roman"/>
                <a:cs typeface="Times New Roman"/>
              </a:rPr>
              <a:t>“Blessed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poor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spirit,</a:t>
            </a:r>
            <a:endParaRPr sz="3400">
              <a:latin typeface="Times New Roman"/>
              <a:cs typeface="Times New Roman"/>
            </a:endParaRPr>
          </a:p>
          <a:p>
            <a:pPr marL="2625725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theirs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is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kingdom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heaven.</a:t>
            </a:r>
            <a:endParaRPr sz="3400">
              <a:latin typeface="Times New Roman"/>
              <a:cs typeface="Times New Roman"/>
            </a:endParaRPr>
          </a:p>
          <a:p>
            <a:pPr marL="3381375" marR="2882265" indent="-49212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Blessed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those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who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mourn, </a:t>
            </a: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comforted.</a:t>
            </a:r>
            <a:endParaRPr sz="3400">
              <a:latin typeface="Times New Roman"/>
              <a:cs typeface="Times New Roman"/>
            </a:endParaRPr>
          </a:p>
          <a:p>
            <a:pPr marL="3603625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Blessed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meek,</a:t>
            </a:r>
            <a:endParaRPr sz="3400">
              <a:latin typeface="Times New Roman"/>
              <a:cs typeface="Times New Roman"/>
            </a:endParaRPr>
          </a:p>
          <a:p>
            <a:pPr marL="3159760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inherit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earth.</a:t>
            </a:r>
            <a:endParaRPr sz="3400">
              <a:latin typeface="Times New Roman"/>
              <a:cs typeface="Times New Roman"/>
            </a:endParaRPr>
          </a:p>
          <a:p>
            <a:pPr marL="455295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Blessed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those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who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hunger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thirst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righteousness,</a:t>
            </a:r>
            <a:endParaRPr sz="3400">
              <a:latin typeface="Times New Roman"/>
              <a:cs typeface="Times New Roman"/>
            </a:endParaRPr>
          </a:p>
          <a:p>
            <a:pPr marL="3339465" marR="3331845" indent="47307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filled. </a:t>
            </a:r>
            <a:r>
              <a:rPr dirty="0" sz="3400">
                <a:latin typeface="Times New Roman"/>
                <a:cs typeface="Times New Roman"/>
              </a:rPr>
              <a:t>Blessed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merciful,</a:t>
            </a:r>
            <a:endParaRPr sz="3400">
              <a:latin typeface="Times New Roman"/>
              <a:cs typeface="Times New Roman"/>
            </a:endParaRPr>
          </a:p>
          <a:p>
            <a:pPr marL="3125470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shown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mercy.</a:t>
            </a:r>
            <a:endParaRPr sz="3400">
              <a:latin typeface="Times New Roman"/>
              <a:cs typeface="Times New Roman"/>
            </a:endParaRPr>
          </a:p>
          <a:p>
            <a:pPr marL="3825240" marR="2971800" indent="-84518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Blessed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pure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heart, </a:t>
            </a: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see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God.</a:t>
            </a:r>
            <a:endParaRPr sz="3400">
              <a:latin typeface="Times New Roman"/>
              <a:cs typeface="Times New Roman"/>
            </a:endParaRPr>
          </a:p>
          <a:p>
            <a:pPr marL="2956560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Blessed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peacemakers,</a:t>
            </a:r>
            <a:endParaRPr sz="3400">
              <a:latin typeface="Times New Roman"/>
              <a:cs typeface="Times New Roman"/>
            </a:endParaRPr>
          </a:p>
          <a:p>
            <a:pPr marL="2332355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called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children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God.</a:t>
            </a:r>
            <a:endParaRPr sz="3400">
              <a:latin typeface="Times New Roman"/>
              <a:cs typeface="Times New Roman"/>
            </a:endParaRPr>
          </a:p>
          <a:p>
            <a:pPr marL="2625725" marR="5080" indent="-2613660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Blessed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those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who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persecuted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because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righteousness, </a:t>
            </a: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theirs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is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kingdom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heaven.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31459" y="2719437"/>
            <a:ext cx="10596245" cy="42468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ctr" marL="12700" marR="5080" indent="45720">
              <a:lnSpc>
                <a:spcPct val="102099"/>
              </a:lnSpc>
              <a:spcBef>
                <a:spcPts val="15"/>
              </a:spcBef>
            </a:pPr>
            <a:r>
              <a:rPr dirty="0" sz="3400">
                <a:latin typeface="Times New Roman"/>
                <a:cs typeface="Times New Roman"/>
              </a:rPr>
              <a:t>When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it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was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almost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time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for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Jewish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Passover,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Jesus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went </a:t>
            </a:r>
            <a:r>
              <a:rPr dirty="0" sz="3400">
                <a:latin typeface="Times New Roman"/>
                <a:cs typeface="Times New Roman"/>
              </a:rPr>
              <a:t>up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Jerusalem.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temple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courts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found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people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selling </a:t>
            </a:r>
            <a:r>
              <a:rPr dirty="0" sz="3400">
                <a:latin typeface="Times New Roman"/>
                <a:cs typeface="Times New Roman"/>
              </a:rPr>
              <a:t>cattle,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sheep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doves,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others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sitting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tables </a:t>
            </a:r>
            <a:r>
              <a:rPr dirty="0" sz="3400">
                <a:latin typeface="Times New Roman"/>
                <a:cs typeface="Times New Roman"/>
              </a:rPr>
              <a:t>exchanging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money.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So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made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whip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out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cords,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and </a:t>
            </a:r>
            <a:r>
              <a:rPr dirty="0" sz="3400">
                <a:latin typeface="Times New Roman"/>
                <a:cs typeface="Times New Roman"/>
              </a:rPr>
              <a:t>drove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all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from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temple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courts,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both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sheep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cattle;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he </a:t>
            </a:r>
            <a:r>
              <a:rPr dirty="0" sz="3400">
                <a:latin typeface="Times New Roman"/>
                <a:cs typeface="Times New Roman"/>
              </a:rPr>
              <a:t>scattered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coins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money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changers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overturned </a:t>
            </a:r>
            <a:r>
              <a:rPr dirty="0" sz="3400">
                <a:latin typeface="Times New Roman"/>
                <a:cs typeface="Times New Roman"/>
              </a:rPr>
              <a:t>their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tables.</a:t>
            </a:r>
            <a:r>
              <a:rPr dirty="0" sz="3400" spc="-130">
                <a:latin typeface="Times New Roman"/>
                <a:cs typeface="Times New Roman"/>
              </a:rPr>
              <a:t> </a:t>
            </a:r>
            <a:r>
              <a:rPr dirty="0" sz="3400" spc="-30">
                <a:latin typeface="Times New Roman"/>
                <a:cs typeface="Times New Roman"/>
              </a:rPr>
              <a:t>To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those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who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sold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doves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said,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“Get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these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out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here!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Stop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turning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my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Father’s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house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into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market!”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41747" y="1925897"/>
            <a:ext cx="10721975" cy="58343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ctr" marL="34290" marR="27305" indent="-635">
              <a:lnSpc>
                <a:spcPct val="102099"/>
              </a:lnSpc>
              <a:spcBef>
                <a:spcPts val="15"/>
              </a:spcBef>
            </a:pP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came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Capernaum.</a:t>
            </a:r>
            <a:r>
              <a:rPr dirty="0" sz="3400" spc="-12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When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was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house,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he </a:t>
            </a:r>
            <a:r>
              <a:rPr dirty="0" sz="3400">
                <a:latin typeface="Times New Roman"/>
                <a:cs typeface="Times New Roman"/>
              </a:rPr>
              <a:t>asked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them,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“What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were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arguing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about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on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road?”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But </a:t>
            </a: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kept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quiet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because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on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way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they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had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argued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about </a:t>
            </a:r>
            <a:r>
              <a:rPr dirty="0" sz="3400">
                <a:latin typeface="Times New Roman"/>
                <a:cs typeface="Times New Roman"/>
              </a:rPr>
              <a:t>who</a:t>
            </a:r>
            <a:r>
              <a:rPr dirty="0" sz="3400" spc="-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was</a:t>
            </a:r>
            <a:r>
              <a:rPr dirty="0" sz="3400" spc="-2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greatest.</a:t>
            </a:r>
            <a:endParaRPr sz="3400">
              <a:latin typeface="Times New Roman"/>
              <a:cs typeface="Times New Roman"/>
            </a:endParaRPr>
          </a:p>
          <a:p>
            <a:pPr algn="ctr" marL="12700" marR="5080" indent="-63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Sitting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down,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Jesus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called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12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Twelve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said,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“Anyone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who </a:t>
            </a:r>
            <a:r>
              <a:rPr dirty="0" sz="3400">
                <a:latin typeface="Times New Roman"/>
                <a:cs typeface="Times New Roman"/>
              </a:rPr>
              <a:t>wants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first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must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very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last,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servant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all.”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took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little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child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whom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placed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among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them.</a:t>
            </a:r>
            <a:r>
              <a:rPr dirty="0" sz="3400" spc="-114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Taking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child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his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arms,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said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them,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“Whoever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welcomes </a:t>
            </a:r>
            <a:r>
              <a:rPr dirty="0" sz="3400">
                <a:latin typeface="Times New Roman"/>
                <a:cs typeface="Times New Roman"/>
              </a:rPr>
              <a:t>one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these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little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children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my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name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welcomes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me;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and </a:t>
            </a:r>
            <a:r>
              <a:rPr dirty="0" sz="3400">
                <a:latin typeface="Times New Roman"/>
                <a:cs typeface="Times New Roman"/>
              </a:rPr>
              <a:t>whoever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welcomes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does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welcome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but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one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who </a:t>
            </a:r>
            <a:r>
              <a:rPr dirty="0" sz="3400">
                <a:latin typeface="Times New Roman"/>
                <a:cs typeface="Times New Roman"/>
              </a:rPr>
              <a:t>sent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me.”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1431" y="3512975"/>
            <a:ext cx="10722610" cy="2660015"/>
          </a:xfrm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algn="ctr" marL="12065" marR="5080">
              <a:lnSpc>
                <a:spcPct val="102099"/>
              </a:lnSpc>
              <a:spcBef>
                <a:spcPts val="15"/>
              </a:spcBef>
            </a:pPr>
            <a:r>
              <a:rPr dirty="0" sz="3400"/>
              <a:t>“Whoever</a:t>
            </a:r>
            <a:r>
              <a:rPr dirty="0" sz="3400" spc="-85"/>
              <a:t> </a:t>
            </a:r>
            <a:r>
              <a:rPr dirty="0" sz="3400"/>
              <a:t>wants</a:t>
            </a:r>
            <a:r>
              <a:rPr dirty="0" sz="3400" spc="-80"/>
              <a:t> </a:t>
            </a:r>
            <a:r>
              <a:rPr dirty="0" sz="3400"/>
              <a:t>to</a:t>
            </a:r>
            <a:r>
              <a:rPr dirty="0" sz="3400" spc="-80"/>
              <a:t> </a:t>
            </a:r>
            <a:r>
              <a:rPr dirty="0" sz="3400"/>
              <a:t>be</a:t>
            </a:r>
            <a:r>
              <a:rPr dirty="0" sz="3400" spc="-85"/>
              <a:t> </a:t>
            </a:r>
            <a:r>
              <a:rPr dirty="0" sz="3400"/>
              <a:t>my</a:t>
            </a:r>
            <a:r>
              <a:rPr dirty="0" sz="3400" spc="-80"/>
              <a:t> </a:t>
            </a:r>
            <a:r>
              <a:rPr dirty="0" sz="3400"/>
              <a:t>disciple</a:t>
            </a:r>
            <a:r>
              <a:rPr dirty="0" sz="3400" spc="-85"/>
              <a:t> </a:t>
            </a:r>
            <a:r>
              <a:rPr dirty="0" sz="3400"/>
              <a:t>must</a:t>
            </a:r>
            <a:r>
              <a:rPr dirty="0" sz="3400" spc="-85"/>
              <a:t> </a:t>
            </a:r>
            <a:r>
              <a:rPr dirty="0" sz="3400"/>
              <a:t>deny</a:t>
            </a:r>
            <a:r>
              <a:rPr dirty="0" sz="3400" spc="-80"/>
              <a:t> </a:t>
            </a:r>
            <a:r>
              <a:rPr dirty="0" sz="3400"/>
              <a:t>themselves</a:t>
            </a:r>
            <a:r>
              <a:rPr dirty="0" sz="3400" spc="-80"/>
              <a:t> </a:t>
            </a:r>
            <a:r>
              <a:rPr dirty="0" sz="3400" spc="-25"/>
              <a:t>and </a:t>
            </a:r>
            <a:r>
              <a:rPr dirty="0" sz="3400"/>
              <a:t>take</a:t>
            </a:r>
            <a:r>
              <a:rPr dirty="0" sz="3400" spc="-65"/>
              <a:t> </a:t>
            </a:r>
            <a:r>
              <a:rPr dirty="0" sz="3400"/>
              <a:t>up</a:t>
            </a:r>
            <a:r>
              <a:rPr dirty="0" sz="3400" spc="-55"/>
              <a:t> </a:t>
            </a:r>
            <a:r>
              <a:rPr dirty="0" sz="3400"/>
              <a:t>their</a:t>
            </a:r>
            <a:r>
              <a:rPr dirty="0" sz="3400" spc="-60"/>
              <a:t> </a:t>
            </a:r>
            <a:r>
              <a:rPr dirty="0" sz="3400"/>
              <a:t>cross</a:t>
            </a:r>
            <a:r>
              <a:rPr dirty="0" sz="3400" spc="-55"/>
              <a:t> </a:t>
            </a:r>
            <a:r>
              <a:rPr dirty="0" sz="3400"/>
              <a:t>daily</a:t>
            </a:r>
            <a:r>
              <a:rPr dirty="0" sz="3400" spc="-55"/>
              <a:t> </a:t>
            </a:r>
            <a:r>
              <a:rPr dirty="0" sz="3400"/>
              <a:t>and</a:t>
            </a:r>
            <a:r>
              <a:rPr dirty="0" sz="3400" spc="-60"/>
              <a:t> </a:t>
            </a:r>
            <a:r>
              <a:rPr dirty="0" sz="3400"/>
              <a:t>follow</a:t>
            </a:r>
            <a:r>
              <a:rPr dirty="0" sz="3400" spc="-55"/>
              <a:t> </a:t>
            </a:r>
            <a:r>
              <a:rPr dirty="0" sz="3400"/>
              <a:t>me.</a:t>
            </a:r>
            <a:r>
              <a:rPr dirty="0" sz="3400" spc="-55"/>
              <a:t> </a:t>
            </a:r>
            <a:r>
              <a:rPr dirty="0" sz="3400"/>
              <a:t>For</a:t>
            </a:r>
            <a:r>
              <a:rPr dirty="0" sz="3400" spc="-60"/>
              <a:t> </a:t>
            </a:r>
            <a:r>
              <a:rPr dirty="0" sz="3400"/>
              <a:t>whoever</a:t>
            </a:r>
            <a:r>
              <a:rPr dirty="0" sz="3400" spc="-55"/>
              <a:t> </a:t>
            </a:r>
            <a:r>
              <a:rPr dirty="0" sz="3400"/>
              <a:t>wants</a:t>
            </a:r>
            <a:r>
              <a:rPr dirty="0" sz="3400" spc="-60"/>
              <a:t> </a:t>
            </a:r>
            <a:r>
              <a:rPr dirty="0" sz="3400" spc="-25"/>
              <a:t>to </a:t>
            </a:r>
            <a:r>
              <a:rPr dirty="0" sz="3400"/>
              <a:t>save</a:t>
            </a:r>
            <a:r>
              <a:rPr dirty="0" sz="3400" spc="-70"/>
              <a:t> </a:t>
            </a:r>
            <a:r>
              <a:rPr dirty="0" sz="3400"/>
              <a:t>their</a:t>
            </a:r>
            <a:r>
              <a:rPr dirty="0" sz="3400" spc="-60"/>
              <a:t> </a:t>
            </a:r>
            <a:r>
              <a:rPr dirty="0" sz="3400"/>
              <a:t>life</a:t>
            </a:r>
            <a:r>
              <a:rPr dirty="0" sz="3400" spc="-65"/>
              <a:t> </a:t>
            </a:r>
            <a:r>
              <a:rPr dirty="0" sz="3400"/>
              <a:t>will</a:t>
            </a:r>
            <a:r>
              <a:rPr dirty="0" sz="3400" spc="-65"/>
              <a:t> </a:t>
            </a:r>
            <a:r>
              <a:rPr dirty="0" sz="3400"/>
              <a:t>lose</a:t>
            </a:r>
            <a:r>
              <a:rPr dirty="0" sz="3400" spc="-65"/>
              <a:t> </a:t>
            </a:r>
            <a:r>
              <a:rPr dirty="0" sz="3400"/>
              <a:t>it,</a:t>
            </a:r>
            <a:r>
              <a:rPr dirty="0" sz="3400" spc="-65"/>
              <a:t> </a:t>
            </a:r>
            <a:r>
              <a:rPr dirty="0" sz="3400"/>
              <a:t>but</a:t>
            </a:r>
            <a:r>
              <a:rPr dirty="0" sz="3400" spc="-65"/>
              <a:t> </a:t>
            </a:r>
            <a:r>
              <a:rPr dirty="0" sz="3400"/>
              <a:t>whoever</a:t>
            </a:r>
            <a:r>
              <a:rPr dirty="0" sz="3400" spc="-60"/>
              <a:t> </a:t>
            </a:r>
            <a:r>
              <a:rPr dirty="0" sz="3400"/>
              <a:t>loses</a:t>
            </a:r>
            <a:r>
              <a:rPr dirty="0" sz="3400" spc="-60"/>
              <a:t> </a:t>
            </a:r>
            <a:r>
              <a:rPr dirty="0" sz="3400"/>
              <a:t>their</a:t>
            </a:r>
            <a:r>
              <a:rPr dirty="0" sz="3400" spc="-65"/>
              <a:t> </a:t>
            </a:r>
            <a:r>
              <a:rPr dirty="0" sz="3400"/>
              <a:t>life</a:t>
            </a:r>
            <a:r>
              <a:rPr dirty="0" sz="3400" spc="-65"/>
              <a:t> </a:t>
            </a:r>
            <a:r>
              <a:rPr dirty="0" sz="3400"/>
              <a:t>for</a:t>
            </a:r>
            <a:r>
              <a:rPr dirty="0" sz="3400" spc="-60"/>
              <a:t> </a:t>
            </a:r>
            <a:r>
              <a:rPr dirty="0" sz="3400" spc="-25"/>
              <a:t>me </a:t>
            </a:r>
            <a:r>
              <a:rPr dirty="0" sz="3400"/>
              <a:t>will</a:t>
            </a:r>
            <a:r>
              <a:rPr dirty="0" sz="3400" spc="-55"/>
              <a:t> </a:t>
            </a:r>
            <a:r>
              <a:rPr dirty="0" sz="3400"/>
              <a:t>save</a:t>
            </a:r>
            <a:r>
              <a:rPr dirty="0" sz="3400" spc="-50"/>
              <a:t> </a:t>
            </a:r>
            <a:r>
              <a:rPr dirty="0" sz="3400"/>
              <a:t>it.</a:t>
            </a:r>
            <a:r>
              <a:rPr dirty="0" sz="3400" spc="-110"/>
              <a:t> </a:t>
            </a:r>
            <a:r>
              <a:rPr dirty="0" sz="3400"/>
              <a:t>What</a:t>
            </a:r>
            <a:r>
              <a:rPr dirty="0" sz="3400" spc="-50"/>
              <a:t> </a:t>
            </a:r>
            <a:r>
              <a:rPr dirty="0" sz="3400"/>
              <a:t>good</a:t>
            </a:r>
            <a:r>
              <a:rPr dirty="0" sz="3400" spc="-45"/>
              <a:t> </a:t>
            </a:r>
            <a:r>
              <a:rPr dirty="0" sz="3400"/>
              <a:t>is</a:t>
            </a:r>
            <a:r>
              <a:rPr dirty="0" sz="3400" spc="-45"/>
              <a:t> </a:t>
            </a:r>
            <a:r>
              <a:rPr dirty="0" sz="3400"/>
              <a:t>it</a:t>
            </a:r>
            <a:r>
              <a:rPr dirty="0" sz="3400" spc="-55"/>
              <a:t> </a:t>
            </a:r>
            <a:r>
              <a:rPr dirty="0" sz="3400"/>
              <a:t>for</a:t>
            </a:r>
            <a:r>
              <a:rPr dirty="0" sz="3400" spc="-45"/>
              <a:t> </a:t>
            </a:r>
            <a:r>
              <a:rPr dirty="0" sz="3400"/>
              <a:t>someone</a:t>
            </a:r>
            <a:r>
              <a:rPr dirty="0" sz="3400" spc="-50"/>
              <a:t> </a:t>
            </a:r>
            <a:r>
              <a:rPr dirty="0" sz="3400"/>
              <a:t>to</a:t>
            </a:r>
            <a:r>
              <a:rPr dirty="0" sz="3400" spc="-45"/>
              <a:t> </a:t>
            </a:r>
            <a:r>
              <a:rPr dirty="0" sz="3400"/>
              <a:t>gain</a:t>
            </a:r>
            <a:r>
              <a:rPr dirty="0" sz="3400" spc="-50"/>
              <a:t> </a:t>
            </a:r>
            <a:r>
              <a:rPr dirty="0" sz="3400"/>
              <a:t>the</a:t>
            </a:r>
            <a:r>
              <a:rPr dirty="0" sz="3400" spc="-50"/>
              <a:t> </a:t>
            </a:r>
            <a:r>
              <a:rPr dirty="0" sz="3400" spc="-10"/>
              <a:t>whole </a:t>
            </a:r>
            <a:r>
              <a:rPr dirty="0" sz="3400"/>
              <a:t>world,</a:t>
            </a:r>
            <a:r>
              <a:rPr dirty="0" sz="3400" spc="-60"/>
              <a:t> </a:t>
            </a:r>
            <a:r>
              <a:rPr dirty="0" sz="3400"/>
              <a:t>and</a:t>
            </a:r>
            <a:r>
              <a:rPr dirty="0" sz="3400" spc="-55"/>
              <a:t> </a:t>
            </a:r>
            <a:r>
              <a:rPr dirty="0" sz="3400"/>
              <a:t>yet</a:t>
            </a:r>
            <a:r>
              <a:rPr dirty="0" sz="3400" spc="-60"/>
              <a:t> </a:t>
            </a:r>
            <a:r>
              <a:rPr dirty="0" sz="3400"/>
              <a:t>lose</a:t>
            </a:r>
            <a:r>
              <a:rPr dirty="0" sz="3400" spc="-60"/>
              <a:t> </a:t>
            </a:r>
            <a:r>
              <a:rPr dirty="0" sz="3400"/>
              <a:t>or</a:t>
            </a:r>
            <a:r>
              <a:rPr dirty="0" sz="3400" spc="-55"/>
              <a:t> </a:t>
            </a:r>
            <a:r>
              <a:rPr dirty="0" sz="3400"/>
              <a:t>forfeit</a:t>
            </a:r>
            <a:r>
              <a:rPr dirty="0" sz="3400" spc="-60"/>
              <a:t> </a:t>
            </a:r>
            <a:r>
              <a:rPr dirty="0" sz="3400"/>
              <a:t>their</a:t>
            </a:r>
            <a:r>
              <a:rPr dirty="0" sz="3400" spc="-55"/>
              <a:t> </a:t>
            </a:r>
            <a:r>
              <a:rPr dirty="0" sz="3400"/>
              <a:t>very</a:t>
            </a:r>
            <a:r>
              <a:rPr dirty="0" sz="3400" spc="-55"/>
              <a:t> </a:t>
            </a:r>
            <a:r>
              <a:rPr dirty="0" sz="3400" spc="-10"/>
              <a:t>self?”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6600" y="1018048"/>
            <a:ext cx="11379200" cy="80314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40"/>
              </a:spcBef>
            </a:pPr>
            <a:r>
              <a:rPr dirty="0" sz="3200">
                <a:latin typeface="Times New Roman"/>
                <a:cs typeface="Times New Roman"/>
              </a:rPr>
              <a:t>Then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Jewish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leaders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took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from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Caiaphas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palace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Roman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governor.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By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now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early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morning,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avoid </a:t>
            </a:r>
            <a:r>
              <a:rPr dirty="0" sz="3200">
                <a:latin typeface="Times New Roman"/>
                <a:cs typeface="Times New Roman"/>
              </a:rPr>
              <a:t>ceremonial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uncleanness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did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enter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palace,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because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they </a:t>
            </a:r>
            <a:r>
              <a:rPr dirty="0" sz="3200">
                <a:latin typeface="Times New Roman"/>
                <a:cs typeface="Times New Roman"/>
              </a:rPr>
              <a:t>wanted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able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eat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Passover.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came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out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them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asked,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“What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charges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bringing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against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man?”</a:t>
            </a:r>
            <a:endParaRPr sz="3200">
              <a:latin typeface="Times New Roman"/>
              <a:cs typeface="Times New Roman"/>
            </a:endParaRPr>
          </a:p>
          <a:p>
            <a:pPr marL="12700" marR="118745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“If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were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criminal,”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replied,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“we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would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handed </a:t>
            </a:r>
            <a:r>
              <a:rPr dirty="0" sz="3200">
                <a:latin typeface="Times New Roman"/>
                <a:cs typeface="Times New Roman"/>
              </a:rPr>
              <a:t>him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over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you.”</a:t>
            </a:r>
            <a:endParaRPr sz="3200">
              <a:latin typeface="Times New Roman"/>
              <a:cs typeface="Times New Roman"/>
            </a:endParaRPr>
          </a:p>
          <a:p>
            <a:pPr marL="12700" marR="408940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said,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“Take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him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yourselves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judge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him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by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own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law.” </a:t>
            </a:r>
            <a:r>
              <a:rPr dirty="0" sz="3200">
                <a:latin typeface="Times New Roman"/>
                <a:cs typeface="Times New Roman"/>
              </a:rPr>
              <a:t>“But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right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execute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anyone,”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objected.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took </a:t>
            </a:r>
            <a:r>
              <a:rPr dirty="0" sz="3200">
                <a:latin typeface="Times New Roman"/>
                <a:cs typeface="Times New Roman"/>
              </a:rPr>
              <a:t>place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fulfill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what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had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said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about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kind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death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was </a:t>
            </a:r>
            <a:r>
              <a:rPr dirty="0" sz="3200">
                <a:latin typeface="Times New Roman"/>
                <a:cs typeface="Times New Roman"/>
              </a:rPr>
              <a:t>going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die.</a:t>
            </a:r>
            <a:endParaRPr sz="3200">
              <a:latin typeface="Times New Roman"/>
              <a:cs typeface="Times New Roman"/>
            </a:endParaRPr>
          </a:p>
          <a:p>
            <a:pPr marL="12700" marR="399415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then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went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back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inside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palace,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summoned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asked </a:t>
            </a:r>
            <a:r>
              <a:rPr dirty="0" sz="3200">
                <a:latin typeface="Times New Roman"/>
                <a:cs typeface="Times New Roman"/>
              </a:rPr>
              <a:t>him,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“Are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king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Jews?”</a:t>
            </a:r>
            <a:endParaRPr sz="3200">
              <a:latin typeface="Times New Roman"/>
              <a:cs typeface="Times New Roman"/>
            </a:endParaRPr>
          </a:p>
          <a:p>
            <a:pPr marL="12700" marR="196215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“Is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own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idea,”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asked,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“or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did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others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talk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about </a:t>
            </a:r>
            <a:r>
              <a:rPr dirty="0" sz="3200" spc="-20">
                <a:latin typeface="Times New Roman"/>
                <a:cs typeface="Times New Roman"/>
              </a:rPr>
              <a:t>me?”</a:t>
            </a:r>
            <a:endParaRPr sz="3200">
              <a:latin typeface="Times New Roman"/>
              <a:cs typeface="Times New Roman"/>
            </a:endParaRPr>
          </a:p>
          <a:p>
            <a:pPr marL="12700" marR="768350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“Am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Jew?”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replied.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“Your </a:t>
            </a:r>
            <a:r>
              <a:rPr dirty="0" sz="3200">
                <a:latin typeface="Times New Roman"/>
                <a:cs typeface="Times New Roman"/>
              </a:rPr>
              <a:t>own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people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chief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priests </a:t>
            </a:r>
            <a:r>
              <a:rPr dirty="0" sz="3200">
                <a:latin typeface="Times New Roman"/>
                <a:cs typeface="Times New Roman"/>
              </a:rPr>
              <a:t>handed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over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me.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What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done?”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77695" y="1925897"/>
            <a:ext cx="10650220" cy="58343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ctr" marL="170180" marR="163195" indent="-635">
              <a:lnSpc>
                <a:spcPct val="102099"/>
              </a:lnSpc>
              <a:spcBef>
                <a:spcPts val="15"/>
              </a:spcBef>
            </a:pPr>
            <a:r>
              <a:rPr dirty="0" sz="3400" spc="-55">
                <a:latin typeface="Times New Roman"/>
                <a:cs typeface="Times New Roman"/>
              </a:rPr>
              <a:t>“Woe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you,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teachers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law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Pharisees,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you </a:t>
            </a:r>
            <a:r>
              <a:rPr dirty="0" sz="3400" spc="-10">
                <a:latin typeface="Times New Roman"/>
                <a:cs typeface="Times New Roman"/>
              </a:rPr>
              <a:t>hypocrites!</a:t>
            </a:r>
            <a:r>
              <a:rPr dirty="0" sz="3400" spc="-190">
                <a:latin typeface="Times New Roman"/>
                <a:cs typeface="Times New Roman"/>
              </a:rPr>
              <a:t> </a:t>
            </a:r>
            <a:r>
              <a:rPr dirty="0" sz="3400" spc="-75">
                <a:latin typeface="Times New Roman"/>
                <a:cs typeface="Times New Roman"/>
              </a:rPr>
              <a:t>You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shut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door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kingdom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heaven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in </a:t>
            </a:r>
            <a:r>
              <a:rPr dirty="0" sz="3400" spc="-20">
                <a:latin typeface="Times New Roman"/>
                <a:cs typeface="Times New Roman"/>
              </a:rPr>
              <a:t>people’s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faces.</a:t>
            </a:r>
            <a:r>
              <a:rPr dirty="0" sz="3400" spc="-200">
                <a:latin typeface="Times New Roman"/>
                <a:cs typeface="Times New Roman"/>
              </a:rPr>
              <a:t> </a:t>
            </a:r>
            <a:r>
              <a:rPr dirty="0" sz="3400" spc="-75">
                <a:latin typeface="Times New Roman"/>
                <a:cs typeface="Times New Roman"/>
              </a:rPr>
              <a:t>You </a:t>
            </a:r>
            <a:r>
              <a:rPr dirty="0" sz="3400">
                <a:latin typeface="Times New Roman"/>
                <a:cs typeface="Times New Roman"/>
              </a:rPr>
              <a:t>yourselves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do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8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enter,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nor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will</a:t>
            </a:r>
            <a:r>
              <a:rPr dirty="0" sz="3400" spc="-8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let </a:t>
            </a:r>
            <a:r>
              <a:rPr dirty="0" sz="3400">
                <a:latin typeface="Times New Roman"/>
                <a:cs typeface="Times New Roman"/>
              </a:rPr>
              <a:t>those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enter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who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are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trying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to.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3400">
              <a:latin typeface="Times New Roman"/>
              <a:cs typeface="Times New Roman"/>
            </a:endParaRPr>
          </a:p>
          <a:p>
            <a:pPr algn="ctr" marL="12700" marR="5080" indent="-635">
              <a:lnSpc>
                <a:spcPct val="102099"/>
              </a:lnSpc>
            </a:pPr>
            <a:r>
              <a:rPr dirty="0" sz="3400" spc="-55">
                <a:latin typeface="Times New Roman"/>
                <a:cs typeface="Times New Roman"/>
              </a:rPr>
              <a:t>“Woe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you,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teachers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law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Pharisees,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you </a:t>
            </a:r>
            <a:r>
              <a:rPr dirty="0" sz="3400" spc="-10">
                <a:latin typeface="Times New Roman"/>
                <a:cs typeface="Times New Roman"/>
              </a:rPr>
              <a:t>hypocrites!</a:t>
            </a:r>
            <a:r>
              <a:rPr dirty="0" sz="3400" spc="-180">
                <a:latin typeface="Times New Roman"/>
                <a:cs typeface="Times New Roman"/>
              </a:rPr>
              <a:t> </a:t>
            </a:r>
            <a:r>
              <a:rPr dirty="0" sz="3400" spc="-75">
                <a:latin typeface="Times New Roman"/>
                <a:cs typeface="Times New Roman"/>
              </a:rPr>
              <a:t>You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give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tenth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spices—</a:t>
            </a:r>
            <a:r>
              <a:rPr dirty="0" sz="3400">
                <a:latin typeface="Times New Roman"/>
                <a:cs typeface="Times New Roman"/>
              </a:rPr>
              <a:t>mint,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dill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and </a:t>
            </a:r>
            <a:r>
              <a:rPr dirty="0" sz="3400">
                <a:latin typeface="Times New Roman"/>
                <a:cs typeface="Times New Roman"/>
              </a:rPr>
              <a:t>cumin.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But</a:t>
            </a:r>
            <a:r>
              <a:rPr dirty="0" sz="3400" spc="-8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have</a:t>
            </a:r>
            <a:r>
              <a:rPr dirty="0" sz="3400" spc="-8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neglected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8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more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important</a:t>
            </a:r>
            <a:r>
              <a:rPr dirty="0" sz="3400" spc="-8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matters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of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law—</a:t>
            </a:r>
            <a:r>
              <a:rPr dirty="0" sz="3400">
                <a:latin typeface="Times New Roman"/>
                <a:cs typeface="Times New Roman"/>
              </a:rPr>
              <a:t>justice,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mercy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and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faithfulness.</a:t>
            </a:r>
            <a:r>
              <a:rPr dirty="0" sz="3400" spc="-190">
                <a:latin typeface="Times New Roman"/>
                <a:cs typeface="Times New Roman"/>
              </a:rPr>
              <a:t> </a:t>
            </a:r>
            <a:r>
              <a:rPr dirty="0" sz="3400" spc="-75">
                <a:latin typeface="Times New Roman"/>
                <a:cs typeface="Times New Roman"/>
              </a:rPr>
              <a:t>You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should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have </a:t>
            </a:r>
            <a:r>
              <a:rPr dirty="0" sz="3400">
                <a:latin typeface="Times New Roman"/>
                <a:cs typeface="Times New Roman"/>
              </a:rPr>
              <a:t>practiced</a:t>
            </a:r>
            <a:r>
              <a:rPr dirty="0" sz="3400" spc="-14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10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latter,</a:t>
            </a:r>
            <a:r>
              <a:rPr dirty="0" sz="3400" spc="-9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without</a:t>
            </a:r>
            <a:r>
              <a:rPr dirty="0" sz="3400" spc="-10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neglecting</a:t>
            </a:r>
            <a:r>
              <a:rPr dirty="0" sz="3400" spc="-10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100">
                <a:latin typeface="Times New Roman"/>
                <a:cs typeface="Times New Roman"/>
              </a:rPr>
              <a:t> </a:t>
            </a:r>
            <a:r>
              <a:rPr dirty="0" sz="3400" spc="-40">
                <a:latin typeface="Times New Roman"/>
                <a:cs typeface="Times New Roman"/>
              </a:rPr>
              <a:t>former.</a:t>
            </a:r>
            <a:r>
              <a:rPr dirty="0" sz="3400" spc="-170">
                <a:latin typeface="Times New Roman"/>
                <a:cs typeface="Times New Roman"/>
              </a:rPr>
              <a:t> </a:t>
            </a:r>
            <a:r>
              <a:rPr dirty="0" sz="3400" spc="-75">
                <a:latin typeface="Times New Roman"/>
                <a:cs typeface="Times New Roman"/>
              </a:rPr>
              <a:t>You</a:t>
            </a:r>
            <a:r>
              <a:rPr dirty="0" sz="3400" spc="-10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blind guides!</a:t>
            </a:r>
            <a:r>
              <a:rPr dirty="0" sz="3400" spc="-180">
                <a:latin typeface="Times New Roman"/>
                <a:cs typeface="Times New Roman"/>
              </a:rPr>
              <a:t> </a:t>
            </a:r>
            <a:r>
              <a:rPr dirty="0" sz="3400" spc="-75">
                <a:latin typeface="Times New Roman"/>
                <a:cs typeface="Times New Roman"/>
              </a:rPr>
              <a:t>You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strain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out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gnat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but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swallow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camel.”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268053" y="1396872"/>
            <a:ext cx="8469630" cy="689229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ctr" marL="12065" marR="5080" indent="-635">
              <a:lnSpc>
                <a:spcPct val="102099"/>
              </a:lnSpc>
              <a:spcBef>
                <a:spcPts val="15"/>
              </a:spcBef>
            </a:pPr>
            <a:r>
              <a:rPr dirty="0" sz="3400">
                <a:latin typeface="Times New Roman"/>
                <a:cs typeface="Times New Roman"/>
              </a:rPr>
              <a:t>Do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nothing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out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selfish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ambition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or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vain </a:t>
            </a:r>
            <a:r>
              <a:rPr dirty="0" sz="3400">
                <a:latin typeface="Times New Roman"/>
                <a:cs typeface="Times New Roman"/>
              </a:rPr>
              <a:t>conceit.</a:t>
            </a:r>
            <a:r>
              <a:rPr dirty="0" sz="3400" spc="-114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Rather,</a:t>
            </a:r>
            <a:r>
              <a:rPr dirty="0" sz="3400" spc="-11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11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humility</a:t>
            </a:r>
            <a:r>
              <a:rPr dirty="0" sz="3400" spc="-10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value</a:t>
            </a:r>
            <a:r>
              <a:rPr dirty="0" sz="3400" spc="-114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others</a:t>
            </a:r>
            <a:r>
              <a:rPr dirty="0" sz="3400" spc="-11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above </a:t>
            </a:r>
            <a:r>
              <a:rPr dirty="0" sz="3400">
                <a:latin typeface="Times New Roman"/>
                <a:cs typeface="Times New Roman"/>
              </a:rPr>
              <a:t>yourselves,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looking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own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interests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but </a:t>
            </a:r>
            <a:r>
              <a:rPr dirty="0" sz="3400">
                <a:latin typeface="Times New Roman"/>
                <a:cs typeface="Times New Roman"/>
              </a:rPr>
              <a:t>each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interests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others.</a:t>
            </a:r>
            <a:endParaRPr sz="3400">
              <a:latin typeface="Times New Roman"/>
              <a:cs typeface="Times New Roman"/>
            </a:endParaRPr>
          </a:p>
          <a:p>
            <a:pPr algn="ctr" marL="117475" marR="110489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your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relationships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with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one</a:t>
            </a:r>
            <a:r>
              <a:rPr dirty="0" sz="3400" spc="-8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another,</a:t>
            </a:r>
            <a:r>
              <a:rPr dirty="0" sz="3400" spc="-7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have</a:t>
            </a:r>
            <a:r>
              <a:rPr dirty="0" sz="3400" spc="-75">
                <a:latin typeface="Times New Roman"/>
                <a:cs typeface="Times New Roman"/>
              </a:rPr>
              <a:t> </a:t>
            </a:r>
            <a:r>
              <a:rPr dirty="0" sz="3400" spc="-25">
                <a:latin typeface="Times New Roman"/>
                <a:cs typeface="Times New Roman"/>
              </a:rPr>
              <a:t>the </a:t>
            </a:r>
            <a:r>
              <a:rPr dirty="0" sz="3400">
                <a:latin typeface="Times New Roman"/>
                <a:cs typeface="Times New Roman"/>
              </a:rPr>
              <a:t>same</a:t>
            </a:r>
            <a:r>
              <a:rPr dirty="0" sz="3400" spc="-9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mindset</a:t>
            </a:r>
            <a:r>
              <a:rPr dirty="0" sz="3400" spc="-9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as</a:t>
            </a:r>
            <a:r>
              <a:rPr dirty="0" sz="3400" spc="-8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Christ</a:t>
            </a:r>
            <a:r>
              <a:rPr dirty="0" sz="3400" spc="-8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Jesus: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3400">
              <a:latin typeface="Times New Roman"/>
              <a:cs typeface="Times New Roman"/>
            </a:endParaRPr>
          </a:p>
          <a:p>
            <a:pPr marL="1494155">
              <a:lnSpc>
                <a:spcPct val="100000"/>
              </a:lnSpc>
            </a:pPr>
            <a:r>
              <a:rPr dirty="0" sz="3400">
                <a:latin typeface="Times New Roman"/>
                <a:cs typeface="Times New Roman"/>
              </a:rPr>
              <a:t>Who,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being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in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very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nature</a:t>
            </a:r>
            <a:r>
              <a:rPr dirty="0" sz="3400" spc="-55">
                <a:latin typeface="Times New Roman"/>
                <a:cs typeface="Times New Roman"/>
              </a:rPr>
              <a:t> </a:t>
            </a:r>
            <a:r>
              <a:rPr dirty="0" sz="3400" spc="-20">
                <a:latin typeface="Times New Roman"/>
                <a:cs typeface="Times New Roman"/>
              </a:rPr>
              <a:t>God,</a:t>
            </a:r>
            <a:endParaRPr sz="3400">
              <a:latin typeface="Times New Roman"/>
              <a:cs typeface="Times New Roman"/>
            </a:endParaRPr>
          </a:p>
          <a:p>
            <a:pPr marL="1416050" marR="53340" indent="-923925">
              <a:lnSpc>
                <a:spcPct val="102099"/>
              </a:lnSpc>
            </a:pPr>
            <a:r>
              <a:rPr dirty="0" sz="3400">
                <a:latin typeface="Times New Roman"/>
                <a:cs typeface="Times New Roman"/>
              </a:rPr>
              <a:t>did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not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consider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equality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with</a:t>
            </a:r>
            <a:r>
              <a:rPr dirty="0" sz="3400" spc="-6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God</a:t>
            </a:r>
            <a:r>
              <a:rPr dirty="0" sz="3400" spc="-65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something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be</a:t>
            </a:r>
            <a:r>
              <a:rPr dirty="0" sz="3400" spc="-3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used</a:t>
            </a:r>
            <a:r>
              <a:rPr dirty="0" sz="3400" spc="-2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to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his</a:t>
            </a:r>
            <a:r>
              <a:rPr dirty="0" sz="3400" spc="-2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own</a:t>
            </a:r>
            <a:r>
              <a:rPr dirty="0" sz="3400" spc="-3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advantage;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3400">
              <a:latin typeface="Times New Roman"/>
              <a:cs typeface="Times New Roman"/>
            </a:endParaRPr>
          </a:p>
          <a:p>
            <a:pPr marL="1490980">
              <a:lnSpc>
                <a:spcPct val="100000"/>
              </a:lnSpc>
            </a:pPr>
            <a:r>
              <a:rPr dirty="0" sz="3400" spc="-10">
                <a:latin typeface="Times New Roman"/>
                <a:cs typeface="Times New Roman"/>
              </a:rPr>
              <a:t>rather,</a:t>
            </a:r>
            <a:r>
              <a:rPr dirty="0" sz="3400" spc="-10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he</a:t>
            </a:r>
            <a:r>
              <a:rPr dirty="0" sz="3400" spc="-10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made</a:t>
            </a:r>
            <a:r>
              <a:rPr dirty="0" sz="3400" spc="-10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himself</a:t>
            </a:r>
            <a:r>
              <a:rPr dirty="0" sz="3400" spc="-10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nothing</a:t>
            </a:r>
            <a:endParaRPr sz="3400">
              <a:latin typeface="Times New Roman"/>
              <a:cs typeface="Times New Roman"/>
            </a:endParaRPr>
          </a:p>
          <a:p>
            <a:pPr algn="ctr" marL="431165">
              <a:lnSpc>
                <a:spcPct val="100000"/>
              </a:lnSpc>
              <a:spcBef>
                <a:spcPts val="85"/>
              </a:spcBef>
            </a:pPr>
            <a:r>
              <a:rPr dirty="0" sz="3400">
                <a:latin typeface="Times New Roman"/>
                <a:cs typeface="Times New Roman"/>
              </a:rPr>
              <a:t>by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taking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the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very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nature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of</a:t>
            </a:r>
            <a:r>
              <a:rPr dirty="0" sz="3400" spc="-45">
                <a:latin typeface="Times New Roman"/>
                <a:cs typeface="Times New Roman"/>
              </a:rPr>
              <a:t> </a:t>
            </a:r>
            <a:r>
              <a:rPr dirty="0" sz="3400">
                <a:latin typeface="Times New Roman"/>
                <a:cs typeface="Times New Roman"/>
              </a:rPr>
              <a:t>a</a:t>
            </a:r>
            <a:r>
              <a:rPr dirty="0" sz="3400" spc="-50">
                <a:latin typeface="Times New Roman"/>
                <a:cs typeface="Times New Roman"/>
              </a:rPr>
              <a:t> </a:t>
            </a:r>
            <a:r>
              <a:rPr dirty="0" sz="3400" spc="-10">
                <a:latin typeface="Times New Roman"/>
                <a:cs typeface="Times New Roman"/>
              </a:rPr>
              <a:t>servant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8884" y="4042000"/>
            <a:ext cx="8767445" cy="1602105"/>
          </a:xfrm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algn="ctr" marL="12700" marR="5080">
              <a:lnSpc>
                <a:spcPct val="102099"/>
              </a:lnSpc>
              <a:spcBef>
                <a:spcPts val="15"/>
              </a:spcBef>
            </a:pPr>
            <a:r>
              <a:rPr dirty="0" sz="3400"/>
              <a:t>Then</a:t>
            </a:r>
            <a:r>
              <a:rPr dirty="0" sz="3400" spc="-40"/>
              <a:t> </a:t>
            </a:r>
            <a:r>
              <a:rPr dirty="0" sz="3400"/>
              <a:t>I</a:t>
            </a:r>
            <a:r>
              <a:rPr dirty="0" sz="3400" spc="-40"/>
              <a:t> </a:t>
            </a:r>
            <a:r>
              <a:rPr dirty="0" sz="3400"/>
              <a:t>saw</a:t>
            </a:r>
            <a:r>
              <a:rPr dirty="0" sz="3400" spc="-35"/>
              <a:t> </a:t>
            </a:r>
            <a:r>
              <a:rPr dirty="0" sz="3400"/>
              <a:t>a</a:t>
            </a:r>
            <a:r>
              <a:rPr dirty="0" sz="3400" spc="-45"/>
              <a:t> </a:t>
            </a:r>
            <a:r>
              <a:rPr dirty="0" sz="3400"/>
              <a:t>Lamb,</a:t>
            </a:r>
            <a:r>
              <a:rPr dirty="0" sz="3400" spc="-35"/>
              <a:t> </a:t>
            </a:r>
            <a:r>
              <a:rPr dirty="0" sz="3400"/>
              <a:t>looking</a:t>
            </a:r>
            <a:r>
              <a:rPr dirty="0" sz="3400" spc="-40"/>
              <a:t> </a:t>
            </a:r>
            <a:r>
              <a:rPr dirty="0" sz="3400"/>
              <a:t>as</a:t>
            </a:r>
            <a:r>
              <a:rPr dirty="0" sz="3400" spc="-40"/>
              <a:t> </a:t>
            </a:r>
            <a:r>
              <a:rPr dirty="0" sz="3400"/>
              <a:t>if</a:t>
            </a:r>
            <a:r>
              <a:rPr dirty="0" sz="3400" spc="-35"/>
              <a:t> </a:t>
            </a:r>
            <a:r>
              <a:rPr dirty="0" sz="3400"/>
              <a:t>it</a:t>
            </a:r>
            <a:r>
              <a:rPr dirty="0" sz="3400" spc="-45"/>
              <a:t> </a:t>
            </a:r>
            <a:r>
              <a:rPr dirty="0" sz="3400"/>
              <a:t>had</a:t>
            </a:r>
            <a:r>
              <a:rPr dirty="0" sz="3400" spc="-35"/>
              <a:t> </a:t>
            </a:r>
            <a:r>
              <a:rPr dirty="0" sz="3400"/>
              <a:t>been</a:t>
            </a:r>
            <a:r>
              <a:rPr dirty="0" sz="3400" spc="-45"/>
              <a:t> </a:t>
            </a:r>
            <a:r>
              <a:rPr dirty="0" sz="3400" spc="-10"/>
              <a:t>slain, </a:t>
            </a:r>
            <a:r>
              <a:rPr dirty="0" sz="3400"/>
              <a:t>standing</a:t>
            </a:r>
            <a:r>
              <a:rPr dirty="0" sz="3400" spc="-75"/>
              <a:t> </a:t>
            </a:r>
            <a:r>
              <a:rPr dirty="0" sz="3400"/>
              <a:t>at</a:t>
            </a:r>
            <a:r>
              <a:rPr dirty="0" sz="3400" spc="-80"/>
              <a:t> </a:t>
            </a:r>
            <a:r>
              <a:rPr dirty="0" sz="3400"/>
              <a:t>the</a:t>
            </a:r>
            <a:r>
              <a:rPr dirty="0" sz="3400" spc="-75"/>
              <a:t> </a:t>
            </a:r>
            <a:r>
              <a:rPr dirty="0" sz="3400"/>
              <a:t>center</a:t>
            </a:r>
            <a:r>
              <a:rPr dirty="0" sz="3400" spc="-75"/>
              <a:t> </a:t>
            </a:r>
            <a:r>
              <a:rPr dirty="0" sz="3400"/>
              <a:t>of</a:t>
            </a:r>
            <a:r>
              <a:rPr dirty="0" sz="3400" spc="-75"/>
              <a:t> </a:t>
            </a:r>
            <a:r>
              <a:rPr dirty="0" sz="3400"/>
              <a:t>the</a:t>
            </a:r>
            <a:r>
              <a:rPr dirty="0" sz="3400" spc="-75"/>
              <a:t> </a:t>
            </a:r>
            <a:r>
              <a:rPr dirty="0" sz="3400"/>
              <a:t>throne,</a:t>
            </a:r>
            <a:r>
              <a:rPr dirty="0" sz="3400" spc="-75"/>
              <a:t> </a:t>
            </a:r>
            <a:r>
              <a:rPr dirty="0" sz="3400"/>
              <a:t>encircled</a:t>
            </a:r>
            <a:r>
              <a:rPr dirty="0" sz="3400" spc="-75"/>
              <a:t> </a:t>
            </a:r>
            <a:r>
              <a:rPr dirty="0" sz="3400" spc="-25"/>
              <a:t>by </a:t>
            </a:r>
            <a:r>
              <a:rPr dirty="0" sz="3400"/>
              <a:t>the</a:t>
            </a:r>
            <a:r>
              <a:rPr dirty="0" sz="3400" spc="-70"/>
              <a:t> </a:t>
            </a:r>
            <a:r>
              <a:rPr dirty="0" sz="3400"/>
              <a:t>four</a:t>
            </a:r>
            <a:r>
              <a:rPr dirty="0" sz="3400" spc="-65"/>
              <a:t> </a:t>
            </a:r>
            <a:r>
              <a:rPr dirty="0" sz="3400"/>
              <a:t>living</a:t>
            </a:r>
            <a:r>
              <a:rPr dirty="0" sz="3400" spc="-60"/>
              <a:t> </a:t>
            </a:r>
            <a:r>
              <a:rPr dirty="0" sz="3400"/>
              <a:t>creatures</a:t>
            </a:r>
            <a:r>
              <a:rPr dirty="0" sz="3400" spc="-65"/>
              <a:t> </a:t>
            </a:r>
            <a:r>
              <a:rPr dirty="0" sz="3400"/>
              <a:t>and</a:t>
            </a:r>
            <a:r>
              <a:rPr dirty="0" sz="3400" spc="-65"/>
              <a:t> </a:t>
            </a:r>
            <a:r>
              <a:rPr dirty="0" sz="3400"/>
              <a:t>the</a:t>
            </a:r>
            <a:r>
              <a:rPr dirty="0" sz="3400" spc="-65"/>
              <a:t> </a:t>
            </a:r>
            <a:r>
              <a:rPr dirty="0" sz="3400" spc="-10"/>
              <a:t>elders.</a:t>
            </a:r>
            <a:endParaRPr sz="3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89141" y="-149242"/>
            <a:ext cx="12623800" cy="9539605"/>
          </a:xfrm>
          <a:prstGeom prst="rect">
            <a:avLst/>
          </a:prstGeom>
        </p:spPr>
        <p:txBody>
          <a:bodyPr wrap="square" lIns="0" tIns="4667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75"/>
              </a:spcBef>
              <a:tabLst>
                <a:tab pos="3059430" algn="l"/>
                <a:tab pos="10237470" algn="l"/>
              </a:tabLst>
            </a:pPr>
            <a:r>
              <a:rPr dirty="0" sz="6000" spc="570" b="1">
                <a:latin typeface="Times New Roman"/>
                <a:cs typeface="Times New Roman"/>
              </a:rPr>
              <a:t>GOD</a:t>
            </a:r>
            <a:r>
              <a:rPr dirty="0" sz="6000" spc="-25" b="1">
                <a:latin typeface="Times New Roman"/>
                <a:cs typeface="Times New Roman"/>
              </a:rPr>
              <a:t>’</a:t>
            </a:r>
            <a:r>
              <a:rPr dirty="0" sz="6000" spc="-869" b="1">
                <a:latin typeface="Times New Roman"/>
                <a:cs typeface="Times New Roman"/>
              </a:rPr>
              <a:t> </a:t>
            </a:r>
            <a:r>
              <a:rPr dirty="0" sz="6000" spc="-50" b="1">
                <a:latin typeface="Times New Roman"/>
                <a:cs typeface="Times New Roman"/>
              </a:rPr>
              <a:t>S</a:t>
            </a:r>
            <a:r>
              <a:rPr dirty="0" sz="6000" b="1">
                <a:latin typeface="Times New Roman"/>
                <a:cs typeface="Times New Roman"/>
              </a:rPr>
              <a:t>	</a:t>
            </a:r>
            <a:r>
              <a:rPr dirty="0" sz="6000" spc="575" b="1">
                <a:latin typeface="Times New Roman"/>
                <a:cs typeface="Times New Roman"/>
              </a:rPr>
              <a:t>BO</a:t>
            </a:r>
            <a:r>
              <a:rPr dirty="0" sz="6000" spc="130" b="1">
                <a:latin typeface="Times New Roman"/>
                <a:cs typeface="Times New Roman"/>
              </a:rPr>
              <a:t>A</a:t>
            </a:r>
            <a:r>
              <a:rPr dirty="0" sz="6000" spc="25" b="1">
                <a:latin typeface="Times New Roman"/>
                <a:cs typeface="Times New Roman"/>
              </a:rPr>
              <a:t>T</a:t>
            </a:r>
            <a:r>
              <a:rPr dirty="0" sz="6000" spc="-20" b="1">
                <a:latin typeface="Times New Roman"/>
                <a:cs typeface="Times New Roman"/>
              </a:rPr>
              <a:t>-</a:t>
            </a:r>
            <a:r>
              <a:rPr dirty="0" sz="6000" spc="-869" b="1">
                <a:latin typeface="Times New Roman"/>
                <a:cs typeface="Times New Roman"/>
              </a:rPr>
              <a:t> </a:t>
            </a:r>
            <a:r>
              <a:rPr dirty="0" sz="6000" spc="560" b="1">
                <a:latin typeface="Times New Roman"/>
                <a:cs typeface="Times New Roman"/>
              </a:rPr>
              <a:t>ROCKIN</a:t>
            </a:r>
            <a:r>
              <a:rPr dirty="0" sz="6000" spc="-35" b="1">
                <a:latin typeface="Times New Roman"/>
                <a:cs typeface="Times New Roman"/>
              </a:rPr>
              <a:t>G</a:t>
            </a:r>
            <a:r>
              <a:rPr dirty="0" sz="6000" b="1">
                <a:latin typeface="Times New Roman"/>
                <a:cs typeface="Times New Roman"/>
              </a:rPr>
              <a:t>	</a:t>
            </a:r>
            <a:r>
              <a:rPr dirty="0" sz="6000" spc="-120" b="1">
                <a:latin typeface="Times New Roman"/>
                <a:cs typeface="Times New Roman"/>
              </a:rPr>
              <a:t>W</a:t>
            </a:r>
            <a:r>
              <a:rPr dirty="0" sz="6000" b="1">
                <a:latin typeface="Times New Roman"/>
                <a:cs typeface="Times New Roman"/>
              </a:rPr>
              <a:t>A</a:t>
            </a:r>
            <a:r>
              <a:rPr dirty="0" sz="6000" spc="545" b="1">
                <a:latin typeface="Times New Roman"/>
                <a:cs typeface="Times New Roman"/>
              </a:rPr>
              <a:t>Y</a:t>
            </a:r>
            <a:r>
              <a:rPr dirty="0" sz="6000" spc="-50" b="1">
                <a:latin typeface="Times New Roman"/>
                <a:cs typeface="Times New Roman"/>
              </a:rPr>
              <a:t>S</a:t>
            </a:r>
            <a:endParaRPr sz="6000">
              <a:latin typeface="Times New Roman"/>
              <a:cs typeface="Times New Roman"/>
            </a:endParaRPr>
          </a:p>
          <a:p>
            <a:pPr algn="ctr" marL="18415">
              <a:lnSpc>
                <a:spcPct val="100000"/>
              </a:lnSpc>
              <a:spcBef>
                <a:spcPts val="3570"/>
              </a:spcBef>
              <a:tabLst>
                <a:tab pos="2727960" algn="l"/>
                <a:tab pos="3824604" algn="l"/>
              </a:tabLst>
            </a:pPr>
            <a:r>
              <a:rPr dirty="0" sz="6000" spc="570">
                <a:latin typeface="Times New Roman"/>
                <a:cs typeface="Times New Roman"/>
              </a:rPr>
              <a:t>FIRS</a:t>
            </a:r>
            <a:r>
              <a:rPr dirty="0" sz="6000" spc="-30">
                <a:latin typeface="Times New Roman"/>
                <a:cs typeface="Times New Roman"/>
              </a:rPr>
              <a:t>T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45">
                <a:latin typeface="Times New Roman"/>
                <a:cs typeface="Times New Roman"/>
              </a:rPr>
              <a:t>I</a:t>
            </a:r>
            <a:r>
              <a:rPr dirty="0" sz="6000" spc="-55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LAS</a:t>
            </a:r>
            <a:r>
              <a:rPr dirty="0" sz="6000" spc="-40">
                <a:latin typeface="Times New Roman"/>
                <a:cs typeface="Times New Roman"/>
              </a:rPr>
              <a:t>T</a:t>
            </a:r>
            <a:endParaRPr sz="6000">
              <a:latin typeface="Times New Roman"/>
              <a:cs typeface="Times New Roman"/>
            </a:endParaRPr>
          </a:p>
          <a:p>
            <a:pPr marL="717550" marR="704215" indent="725805">
              <a:lnSpc>
                <a:spcPct val="123500"/>
              </a:lnSpc>
              <a:spcBef>
                <a:spcPts val="5"/>
              </a:spcBef>
              <a:tabLst>
                <a:tab pos="7003415" algn="l"/>
                <a:tab pos="9551035" algn="l"/>
              </a:tabLst>
            </a:pPr>
            <a:r>
              <a:rPr dirty="0" sz="6000" spc="565">
                <a:latin typeface="Times New Roman"/>
                <a:cs typeface="Times New Roman"/>
              </a:rPr>
              <a:t>SOLIDARIT</a:t>
            </a:r>
            <a:r>
              <a:rPr dirty="0" sz="6000" spc="-35">
                <a:latin typeface="Times New Roman"/>
                <a:cs typeface="Times New Roman"/>
              </a:rPr>
              <a:t>Y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WIT</a:t>
            </a:r>
            <a:r>
              <a:rPr dirty="0" sz="6000" spc="-40">
                <a:latin typeface="Times New Roman"/>
                <a:cs typeface="Times New Roman"/>
              </a:rPr>
              <a:t>H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TH</a:t>
            </a:r>
            <a:r>
              <a:rPr dirty="0" sz="6000" spc="-40">
                <a:latin typeface="Times New Roman"/>
                <a:cs typeface="Times New Roman"/>
              </a:rPr>
              <a:t>E</a:t>
            </a:r>
            <a:r>
              <a:rPr dirty="0" sz="6000" spc="360">
                <a:latin typeface="Times New Roman"/>
                <a:cs typeface="Times New Roman"/>
              </a:rPr>
              <a:t> </a:t>
            </a:r>
            <a:r>
              <a:rPr dirty="0" sz="6000" spc="565">
                <a:latin typeface="Times New Roman"/>
                <a:cs typeface="Times New Roman"/>
              </a:rPr>
              <a:t>VOICELESS+OVERLOOKE</a:t>
            </a:r>
            <a:r>
              <a:rPr dirty="0" sz="6000" spc="-35">
                <a:latin typeface="Times New Roman"/>
                <a:cs typeface="Times New Roman"/>
              </a:rPr>
              <a:t>D</a:t>
            </a:r>
            <a:endParaRPr sz="6000">
              <a:latin typeface="Times New Roman"/>
              <a:cs typeface="Times New Roman"/>
            </a:endParaRPr>
          </a:p>
          <a:p>
            <a:pPr marL="890905" marR="55880" indent="-821690">
              <a:lnSpc>
                <a:spcPct val="123500"/>
              </a:lnSpc>
              <a:tabLst>
                <a:tab pos="3300729" algn="l"/>
                <a:tab pos="3493135" algn="l"/>
                <a:tab pos="6630670" algn="l"/>
                <a:tab pos="7508240" algn="l"/>
                <a:tab pos="9555480" algn="l"/>
              </a:tabLst>
            </a:pPr>
            <a:r>
              <a:rPr dirty="0" sz="6000" spc="570">
                <a:latin typeface="Times New Roman"/>
                <a:cs typeface="Times New Roman"/>
              </a:rPr>
              <a:t>GRAC</a:t>
            </a:r>
            <a:r>
              <a:rPr dirty="0" sz="6000" spc="-30">
                <a:latin typeface="Times New Roman"/>
                <a:cs typeface="Times New Roman"/>
              </a:rPr>
              <a:t>E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70">
                <a:latin typeface="Times New Roman"/>
                <a:cs typeface="Times New Roman"/>
              </a:rPr>
              <a:t>MERC</a:t>
            </a:r>
            <a:r>
              <a:rPr dirty="0" sz="6000" spc="-30">
                <a:latin typeface="Times New Roman"/>
                <a:cs typeface="Times New Roman"/>
              </a:rPr>
              <a:t>Y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FORGIVENES</a:t>
            </a:r>
            <a:r>
              <a:rPr dirty="0" sz="6000" spc="-35">
                <a:latin typeface="Times New Roman"/>
                <a:cs typeface="Times New Roman"/>
              </a:rPr>
              <a:t>S</a:t>
            </a:r>
            <a:r>
              <a:rPr dirty="0" sz="6000" spc="509">
                <a:latin typeface="Times New Roman"/>
                <a:cs typeface="Times New Roman"/>
              </a:rPr>
              <a:t> </a:t>
            </a:r>
            <a:r>
              <a:rPr dirty="0" sz="6000" spc="555">
                <a:latin typeface="Times New Roman"/>
                <a:cs typeface="Times New Roman"/>
              </a:rPr>
              <a:t>LOV</a:t>
            </a:r>
            <a:r>
              <a:rPr dirty="0" sz="6000" spc="-40">
                <a:latin typeface="Times New Roman"/>
                <a:cs typeface="Times New Roman"/>
              </a:rPr>
              <a:t>E</a:t>
            </a:r>
            <a:r>
              <a:rPr dirty="0" sz="6000">
                <a:latin typeface="Times New Roman"/>
                <a:cs typeface="Times New Roman"/>
              </a:rPr>
              <a:t>		</a:t>
            </a:r>
            <a:r>
              <a:rPr dirty="0" sz="6000" spc="550">
                <a:latin typeface="Times New Roman"/>
                <a:cs typeface="Times New Roman"/>
              </a:rPr>
              <a:t>DRIVIN</a:t>
            </a:r>
            <a:r>
              <a:rPr dirty="0" sz="6000" spc="-45">
                <a:latin typeface="Times New Roman"/>
                <a:cs typeface="Times New Roman"/>
              </a:rPr>
              <a:t>G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40">
                <a:latin typeface="Times New Roman"/>
                <a:cs typeface="Times New Roman"/>
              </a:rPr>
              <a:t>OU</a:t>
            </a:r>
            <a:r>
              <a:rPr dirty="0" sz="6000" spc="-55">
                <a:latin typeface="Times New Roman"/>
                <a:cs typeface="Times New Roman"/>
              </a:rPr>
              <a:t>T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5">
                <a:latin typeface="Times New Roman"/>
                <a:cs typeface="Times New Roman"/>
              </a:rPr>
              <a:t>FEA</a:t>
            </a:r>
            <a:r>
              <a:rPr dirty="0" sz="6000" spc="-40">
                <a:latin typeface="Times New Roman"/>
                <a:cs typeface="Times New Roman"/>
              </a:rPr>
              <a:t>R</a:t>
            </a:r>
            <a:endParaRPr sz="6000">
              <a:latin typeface="Times New Roman"/>
              <a:cs typeface="Times New Roman"/>
            </a:endParaRPr>
          </a:p>
          <a:p>
            <a:pPr marL="1031240" marR="1018540" indent="514984">
              <a:lnSpc>
                <a:spcPct val="123500"/>
              </a:lnSpc>
              <a:tabLst>
                <a:tab pos="5462270" algn="l"/>
                <a:tab pos="6816725" algn="l"/>
                <a:tab pos="8108950" algn="l"/>
                <a:tab pos="9463405" algn="l"/>
              </a:tabLst>
            </a:pPr>
            <a:r>
              <a:rPr dirty="0" sz="6000" spc="580">
                <a:latin typeface="Times New Roman"/>
                <a:cs typeface="Times New Roman"/>
              </a:rPr>
              <a:t>SE</a:t>
            </a:r>
            <a:r>
              <a:rPr dirty="0" sz="6000" spc="100">
                <a:latin typeface="Times New Roman"/>
                <a:cs typeface="Times New Roman"/>
              </a:rPr>
              <a:t>R</a:t>
            </a:r>
            <a:r>
              <a:rPr dirty="0" sz="6000" spc="580">
                <a:latin typeface="Times New Roman"/>
                <a:cs typeface="Times New Roman"/>
              </a:rPr>
              <a:t>VIC</a:t>
            </a:r>
            <a:r>
              <a:rPr dirty="0" sz="6000" spc="-20">
                <a:latin typeface="Times New Roman"/>
                <a:cs typeface="Times New Roman"/>
              </a:rPr>
              <a:t>E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5">
                <a:latin typeface="Times New Roman"/>
                <a:cs typeface="Times New Roman"/>
              </a:rPr>
              <a:t>OVE</a:t>
            </a:r>
            <a:r>
              <a:rPr dirty="0" sz="6000" spc="-45">
                <a:latin typeface="Times New Roman"/>
                <a:cs typeface="Times New Roman"/>
              </a:rPr>
              <a:t>R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POWE</a:t>
            </a:r>
            <a:r>
              <a:rPr dirty="0" sz="6000" spc="-40">
                <a:latin typeface="Times New Roman"/>
                <a:cs typeface="Times New Roman"/>
              </a:rPr>
              <a:t>R</a:t>
            </a:r>
            <a:r>
              <a:rPr dirty="0" sz="6000" spc="440">
                <a:latin typeface="Times New Roman"/>
                <a:cs typeface="Times New Roman"/>
              </a:rPr>
              <a:t> </a:t>
            </a:r>
            <a:r>
              <a:rPr dirty="0" sz="6000" spc="565">
                <a:latin typeface="Times New Roman"/>
                <a:cs typeface="Times New Roman"/>
              </a:rPr>
              <a:t>GENEROSIT</a:t>
            </a:r>
            <a:r>
              <a:rPr dirty="0" sz="6000" spc="-35">
                <a:latin typeface="Times New Roman"/>
                <a:cs typeface="Times New Roman"/>
              </a:rPr>
              <a:t>Y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5">
                <a:latin typeface="Times New Roman"/>
                <a:cs typeface="Times New Roman"/>
              </a:rPr>
              <a:t>OVE</a:t>
            </a:r>
            <a:r>
              <a:rPr dirty="0" sz="6000" spc="-45">
                <a:latin typeface="Times New Roman"/>
                <a:cs typeface="Times New Roman"/>
              </a:rPr>
              <a:t>R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40">
                <a:latin typeface="Times New Roman"/>
                <a:cs typeface="Times New Roman"/>
              </a:rPr>
              <a:t>GAI</a:t>
            </a:r>
            <a:r>
              <a:rPr dirty="0" sz="6000" spc="-60">
                <a:latin typeface="Times New Roman"/>
                <a:cs typeface="Times New Roman"/>
              </a:rPr>
              <a:t>N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1530971"/>
            <a:ext cx="13004800" cy="25400"/>
          </a:xfrm>
          <a:custGeom>
            <a:avLst/>
            <a:gdLst/>
            <a:ahLst/>
            <a:cxnLst/>
            <a:rect l="l" t="t" r="r" b="b"/>
            <a:pathLst>
              <a:path w="13004800" h="25400">
                <a:moveTo>
                  <a:pt x="0" y="254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50149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245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085189"/>
              <a:ext cx="13004800" cy="16684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  <a:tabLst>
                <a:tab pos="2119630" algn="l"/>
                <a:tab pos="4667250" algn="l"/>
                <a:tab pos="7771130" algn="l"/>
              </a:tabLst>
            </a:pPr>
            <a:r>
              <a:rPr dirty="0" spc="545"/>
              <a:t>OU</a:t>
            </a:r>
            <a:r>
              <a:rPr dirty="0" spc="-55"/>
              <a:t>R</a:t>
            </a:r>
            <a:r>
              <a:rPr dirty="0"/>
              <a:t>	</a:t>
            </a:r>
            <a:r>
              <a:rPr dirty="0" spc="560"/>
              <a:t>BO</a:t>
            </a:r>
            <a:r>
              <a:rPr dirty="0" spc="-114"/>
              <a:t>A</a:t>
            </a:r>
            <a:r>
              <a:rPr dirty="0" spc="-40"/>
              <a:t>T</a:t>
            </a:r>
            <a:r>
              <a:rPr dirty="0"/>
              <a:t>	</a:t>
            </a:r>
            <a:r>
              <a:rPr dirty="0" spc="565"/>
              <a:t>NEED</a:t>
            </a:r>
            <a:r>
              <a:rPr dirty="0" spc="-35"/>
              <a:t>S</a:t>
            </a:r>
            <a:r>
              <a:rPr dirty="0"/>
              <a:t>	</a:t>
            </a:r>
            <a:r>
              <a:rPr dirty="0" spc="560"/>
              <a:t>ROCKIN</a:t>
            </a:r>
            <a:r>
              <a:rPr dirty="0" spc="-40"/>
              <a:t>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1F5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 rot="21540000">
            <a:off x="3136209" y="1244015"/>
            <a:ext cx="6594934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585"/>
              </a:lnSpc>
            </a:pPr>
            <a:r>
              <a:rPr dirty="0" sz="15000" spc="-2715">
                <a:solidFill>
                  <a:srgbClr val="EF7E9C"/>
                </a:solidFill>
                <a:latin typeface="Calibri"/>
                <a:cs typeface="Calibri"/>
              </a:rPr>
              <a:t>W</a:t>
            </a:r>
            <a:r>
              <a:rPr dirty="0" sz="15000" spc="-2715">
                <a:solidFill>
                  <a:srgbClr val="EF7E9C"/>
                </a:solidFill>
                <a:latin typeface="Calibri"/>
                <a:cs typeface="Calibri"/>
              </a:rPr>
              <a:t>h</a:t>
            </a:r>
            <a:r>
              <a:rPr dirty="0" sz="15000" spc="-2715">
                <a:solidFill>
                  <a:srgbClr val="EF7E9C"/>
                </a:solidFill>
                <a:latin typeface="Calibri"/>
                <a:cs typeface="Calibri"/>
              </a:rPr>
              <a:t>e</a:t>
            </a:r>
            <a:r>
              <a:rPr dirty="0" sz="15000" spc="-2715">
                <a:solidFill>
                  <a:srgbClr val="EF7E9C"/>
                </a:solidFill>
                <a:latin typeface="Calibri"/>
                <a:cs typeface="Calibri"/>
              </a:rPr>
              <a:t>r</a:t>
            </a:r>
            <a:r>
              <a:rPr dirty="0" sz="15000" spc="-2715">
                <a:solidFill>
                  <a:srgbClr val="EF7E9C"/>
                </a:solidFill>
                <a:latin typeface="Calibri"/>
                <a:cs typeface="Calibri"/>
              </a:rPr>
              <a:t>e</a:t>
            </a:r>
            <a:r>
              <a:rPr dirty="0" sz="15000" spc="204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5000" spc="-1889">
                <a:solidFill>
                  <a:srgbClr val="EF7E9C"/>
                </a:solidFill>
                <a:latin typeface="Calibri"/>
                <a:cs typeface="Calibri"/>
              </a:rPr>
              <a:t>y</a:t>
            </a:r>
            <a:r>
              <a:rPr dirty="0" sz="15000" spc="-1889">
                <a:solidFill>
                  <a:srgbClr val="EF7E9C"/>
                </a:solidFill>
                <a:latin typeface="Calibri"/>
                <a:cs typeface="Calibri"/>
              </a:rPr>
              <a:t>o</a:t>
            </a:r>
            <a:r>
              <a:rPr dirty="0" sz="15000" spc="-1889">
                <a:solidFill>
                  <a:srgbClr val="EF7E9C"/>
                </a:solidFill>
                <a:latin typeface="Calibri"/>
                <a:cs typeface="Calibri"/>
              </a:rPr>
              <a:t>u</a:t>
            </a:r>
            <a:endParaRPr sz="15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1540000">
            <a:off x="3533480" y="3043505"/>
            <a:ext cx="5892975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90"/>
              </a:lnSpc>
            </a:pPr>
            <a:r>
              <a:rPr dirty="0" sz="15000" spc="-2240">
                <a:solidFill>
                  <a:srgbClr val="EF7E9C"/>
                </a:solidFill>
                <a:latin typeface="Calibri"/>
                <a:cs typeface="Calibri"/>
              </a:rPr>
              <a:t>s</a:t>
            </a:r>
            <a:r>
              <a:rPr dirty="0" sz="15000" spc="-2240">
                <a:solidFill>
                  <a:srgbClr val="EF7E9C"/>
                </a:solidFill>
                <a:latin typeface="Calibri"/>
                <a:cs typeface="Calibri"/>
              </a:rPr>
              <a:t>e</a:t>
            </a:r>
            <a:r>
              <a:rPr dirty="0" sz="15000" spc="-2240">
                <a:solidFill>
                  <a:srgbClr val="EF7E9C"/>
                </a:solidFill>
                <a:latin typeface="Calibri"/>
                <a:cs typeface="Calibri"/>
              </a:rPr>
              <a:t>e</a:t>
            </a:r>
            <a:r>
              <a:rPr dirty="0" sz="15000" spc="210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5000" spc="-1775">
                <a:solidFill>
                  <a:srgbClr val="EF7E9C"/>
                </a:solidFill>
                <a:latin typeface="Calibri"/>
                <a:cs typeface="Calibri"/>
              </a:rPr>
              <a:t>t</a:t>
            </a:r>
            <a:r>
              <a:rPr dirty="0" sz="15000" spc="-1775">
                <a:solidFill>
                  <a:srgbClr val="EF7E9C"/>
                </a:solidFill>
                <a:latin typeface="Calibri"/>
                <a:cs typeface="Calibri"/>
              </a:rPr>
              <a:t>h</a:t>
            </a:r>
            <a:r>
              <a:rPr dirty="0" sz="15000" spc="-1775">
                <a:solidFill>
                  <a:srgbClr val="EF7E9C"/>
                </a:solidFill>
                <a:latin typeface="Calibri"/>
                <a:cs typeface="Calibri"/>
              </a:rPr>
              <a:t>e</a:t>
            </a:r>
            <a:r>
              <a:rPr dirty="0" sz="15000" spc="-1775">
                <a:solidFill>
                  <a:srgbClr val="EF7E9C"/>
                </a:solidFill>
                <a:latin typeface="Calibri"/>
                <a:cs typeface="Calibri"/>
              </a:rPr>
              <a:t>se</a:t>
            </a:r>
            <a:endParaRPr sz="15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1540000">
            <a:off x="4095552" y="4846798"/>
            <a:ext cx="4430343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10"/>
              </a:lnSpc>
            </a:pPr>
            <a:r>
              <a:rPr dirty="0" sz="15000" spc="-1030">
                <a:solidFill>
                  <a:srgbClr val="EF7E9C"/>
                </a:solidFill>
                <a:latin typeface="Calibri"/>
                <a:cs typeface="Calibri"/>
              </a:rPr>
              <a:t>thing</a:t>
            </a:r>
            <a:r>
              <a:rPr dirty="0" sz="15000" spc="-1030">
                <a:solidFill>
                  <a:srgbClr val="EF7E9C"/>
                </a:solidFill>
                <a:latin typeface="Calibri"/>
                <a:cs typeface="Calibri"/>
              </a:rPr>
              <a:t>s</a:t>
            </a:r>
            <a:endParaRPr sz="15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21540000">
            <a:off x="2949178" y="6648377"/>
            <a:ext cx="7246240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60"/>
              </a:lnSpc>
            </a:pPr>
            <a:r>
              <a:rPr dirty="0" sz="15000" spc="-1320">
                <a:solidFill>
                  <a:srgbClr val="F7B538"/>
                </a:solidFill>
                <a:latin typeface="Calibri"/>
                <a:cs typeface="Calibri"/>
              </a:rPr>
              <a:t>Resist</a:t>
            </a:r>
            <a:r>
              <a:rPr dirty="0" sz="15000" spc="229">
                <a:solidFill>
                  <a:srgbClr val="F7B538"/>
                </a:solidFill>
                <a:latin typeface="Calibri"/>
                <a:cs typeface="Calibri"/>
              </a:rPr>
              <a:t> </a:t>
            </a:r>
            <a:r>
              <a:rPr dirty="0" sz="15000" spc="-2460">
                <a:solidFill>
                  <a:srgbClr val="EF7E9C"/>
                </a:solidFill>
                <a:latin typeface="Calibri"/>
                <a:cs typeface="Calibri"/>
              </a:rPr>
              <a:t>t</a:t>
            </a:r>
            <a:r>
              <a:rPr dirty="0" baseline="1111" sz="22500" spc="-3690">
                <a:solidFill>
                  <a:srgbClr val="EF7E9C"/>
                </a:solidFill>
                <a:latin typeface="Calibri"/>
                <a:cs typeface="Calibri"/>
              </a:rPr>
              <a:t>h</a:t>
            </a:r>
            <a:r>
              <a:rPr dirty="0" baseline="1296" sz="22500" spc="-3690">
                <a:solidFill>
                  <a:srgbClr val="EF7E9C"/>
                </a:solidFill>
                <a:latin typeface="Calibri"/>
                <a:cs typeface="Calibri"/>
              </a:rPr>
              <a:t>e</a:t>
            </a:r>
            <a:r>
              <a:rPr dirty="0" baseline="1481" sz="22500" spc="-3690">
                <a:solidFill>
                  <a:srgbClr val="EF7E9C"/>
                </a:solidFill>
                <a:latin typeface="Calibri"/>
                <a:cs typeface="Calibri"/>
              </a:rPr>
              <a:t>m</a:t>
            </a:r>
            <a:endParaRPr baseline="1481" sz="2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09848" y="190983"/>
            <a:ext cx="10987405" cy="9061450"/>
          </a:xfrm>
          <a:prstGeom prst="rect">
            <a:avLst/>
          </a:prstGeom>
        </p:spPr>
        <p:txBody>
          <a:bodyPr wrap="square" lIns="0" tIns="227329" rIns="0" bIns="0" rtlCol="0" vert="horz">
            <a:spAutoFit/>
          </a:bodyPr>
          <a:lstStyle/>
          <a:p>
            <a:pPr marL="2068830">
              <a:lnSpc>
                <a:spcPct val="100000"/>
              </a:lnSpc>
              <a:spcBef>
                <a:spcPts val="1789"/>
              </a:spcBef>
              <a:tabLst>
                <a:tab pos="5200650" algn="l"/>
                <a:tab pos="6297930" algn="l"/>
              </a:tabLst>
            </a:pPr>
            <a:r>
              <a:rPr dirty="0" sz="6000" spc="555">
                <a:latin typeface="Times New Roman"/>
                <a:cs typeface="Times New Roman"/>
              </a:rPr>
              <a:t>MIGH</a:t>
            </a:r>
            <a:r>
              <a:rPr dirty="0" sz="6000" spc="-45">
                <a:latin typeface="Times New Roman"/>
                <a:cs typeface="Times New Roman"/>
              </a:rPr>
              <a:t>T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45">
                <a:latin typeface="Times New Roman"/>
                <a:cs typeface="Times New Roman"/>
              </a:rPr>
              <a:t>I</a:t>
            </a:r>
            <a:r>
              <a:rPr dirty="0" sz="6000" spc="-55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RIGH</a:t>
            </a:r>
            <a:r>
              <a:rPr dirty="0" sz="6000" spc="-35">
                <a:latin typeface="Times New Roman"/>
                <a:cs typeface="Times New Roman"/>
              </a:rPr>
              <a:t>T</a:t>
            </a:r>
            <a:endParaRPr sz="6000">
              <a:latin typeface="Times New Roman"/>
              <a:cs typeface="Times New Roman"/>
            </a:endParaRPr>
          </a:p>
          <a:p>
            <a:pPr marL="550545" marR="5080" indent="-538480">
              <a:lnSpc>
                <a:spcPct val="123500"/>
              </a:lnSpc>
              <a:spcBef>
                <a:spcPts val="5"/>
              </a:spcBef>
              <a:tabLst>
                <a:tab pos="5238115" algn="l"/>
                <a:tab pos="5279390" algn="l"/>
                <a:tab pos="5530850" algn="l"/>
                <a:tab pos="7216140" algn="l"/>
              </a:tabLst>
            </a:pPr>
            <a:r>
              <a:rPr dirty="0" sz="6000" spc="565">
                <a:latin typeface="Times New Roman"/>
                <a:cs typeface="Times New Roman"/>
              </a:rPr>
              <a:t>OPPRESSIV</a:t>
            </a:r>
            <a:r>
              <a:rPr dirty="0" sz="6000" spc="-35">
                <a:latin typeface="Times New Roman"/>
                <a:cs typeface="Times New Roman"/>
              </a:rPr>
              <a:t>E</a:t>
            </a:r>
            <a:r>
              <a:rPr dirty="0" sz="6000">
                <a:latin typeface="Times New Roman"/>
                <a:cs typeface="Times New Roman"/>
              </a:rPr>
              <a:t>			</a:t>
            </a:r>
            <a:r>
              <a:rPr dirty="0" sz="6000" spc="565">
                <a:latin typeface="Times New Roman"/>
                <a:cs typeface="Times New Roman"/>
              </a:rPr>
              <a:t>OCCU</a:t>
            </a:r>
            <a:r>
              <a:rPr dirty="0" sz="6000" spc="10">
                <a:latin typeface="Times New Roman"/>
                <a:cs typeface="Times New Roman"/>
              </a:rPr>
              <a:t>P</a:t>
            </a:r>
            <a:r>
              <a:rPr dirty="0" sz="6000" spc="-110">
                <a:latin typeface="Times New Roman"/>
                <a:cs typeface="Times New Roman"/>
              </a:rPr>
              <a:t>A</a:t>
            </a:r>
            <a:r>
              <a:rPr dirty="0" sz="6000" spc="565">
                <a:latin typeface="Times New Roman"/>
                <a:cs typeface="Times New Roman"/>
              </a:rPr>
              <a:t>TIO</a:t>
            </a:r>
            <a:r>
              <a:rPr dirty="0" sz="6000" spc="-35">
                <a:latin typeface="Times New Roman"/>
                <a:cs typeface="Times New Roman"/>
              </a:rPr>
              <a:t>N</a:t>
            </a:r>
            <a:r>
              <a:rPr dirty="0" sz="6000" spc="380">
                <a:latin typeface="Times New Roman"/>
                <a:cs typeface="Times New Roman"/>
              </a:rPr>
              <a:t> </a:t>
            </a:r>
            <a:r>
              <a:rPr dirty="0" sz="6000" spc="570">
                <a:latin typeface="Times New Roman"/>
                <a:cs typeface="Times New Roman"/>
              </a:rPr>
              <a:t>R</a:t>
            </a:r>
            <a:r>
              <a:rPr dirty="0" sz="6000" spc="565">
                <a:latin typeface="Times New Roman"/>
                <a:cs typeface="Times New Roman"/>
              </a:rPr>
              <a:t>U</a:t>
            </a:r>
            <a:r>
              <a:rPr dirty="0" sz="6000" spc="570">
                <a:latin typeface="Times New Roman"/>
                <a:cs typeface="Times New Roman"/>
              </a:rPr>
              <a:t>T</a:t>
            </a:r>
            <a:r>
              <a:rPr dirty="0" sz="6000" spc="565">
                <a:latin typeface="Times New Roman"/>
                <a:cs typeface="Times New Roman"/>
              </a:rPr>
              <a:t>H</a:t>
            </a:r>
            <a:r>
              <a:rPr dirty="0" sz="6000" spc="570">
                <a:latin typeface="Times New Roman"/>
                <a:cs typeface="Times New Roman"/>
              </a:rPr>
              <a:t>LE</a:t>
            </a:r>
            <a:r>
              <a:rPr dirty="0" sz="6000" spc="565">
                <a:latin typeface="Times New Roman"/>
                <a:cs typeface="Times New Roman"/>
              </a:rPr>
              <a:t>S</a:t>
            </a:r>
            <a:r>
              <a:rPr dirty="0" sz="6000" spc="-30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	</a:t>
            </a:r>
            <a:r>
              <a:rPr dirty="0" sz="6000" spc="565">
                <a:latin typeface="Times New Roman"/>
                <a:cs typeface="Times New Roman"/>
              </a:rPr>
              <a:t>M</a:t>
            </a:r>
            <a:r>
              <a:rPr dirty="0" sz="6000" spc="570">
                <a:latin typeface="Times New Roman"/>
                <a:cs typeface="Times New Roman"/>
              </a:rPr>
              <a:t>ILI</a:t>
            </a:r>
            <a:r>
              <a:rPr dirty="0" sz="6000" spc="90">
                <a:latin typeface="Times New Roman"/>
                <a:cs typeface="Times New Roman"/>
              </a:rPr>
              <a:t>T</a:t>
            </a:r>
            <a:r>
              <a:rPr dirty="0" sz="6000" spc="565">
                <a:latin typeface="Times New Roman"/>
                <a:cs typeface="Times New Roman"/>
              </a:rPr>
              <a:t>A</a:t>
            </a:r>
            <a:r>
              <a:rPr dirty="0" sz="6000" spc="570">
                <a:latin typeface="Times New Roman"/>
                <a:cs typeface="Times New Roman"/>
              </a:rPr>
              <a:t>RI</a:t>
            </a:r>
            <a:r>
              <a:rPr dirty="0" sz="6000" spc="565">
                <a:latin typeface="Times New Roman"/>
                <a:cs typeface="Times New Roman"/>
              </a:rPr>
              <a:t>S</a:t>
            </a:r>
            <a:r>
              <a:rPr dirty="0" sz="6000" spc="-30">
                <a:latin typeface="Times New Roman"/>
                <a:cs typeface="Times New Roman"/>
              </a:rPr>
              <a:t>M</a:t>
            </a:r>
            <a:r>
              <a:rPr dirty="0" sz="6000" spc="459">
                <a:latin typeface="Times New Roman"/>
                <a:cs typeface="Times New Roman"/>
              </a:rPr>
              <a:t> </a:t>
            </a:r>
            <a:r>
              <a:rPr dirty="0" sz="6000" spc="555">
                <a:latin typeface="Times New Roman"/>
                <a:cs typeface="Times New Roman"/>
              </a:rPr>
              <a:t>GRASPIN</a:t>
            </a:r>
            <a:r>
              <a:rPr dirty="0" sz="6000" spc="-45">
                <a:latin typeface="Times New Roman"/>
                <a:cs typeface="Times New Roman"/>
              </a:rPr>
              <a:t>G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45">
                <a:latin typeface="Times New Roman"/>
                <a:cs typeface="Times New Roman"/>
              </a:rPr>
              <a:t>FO</a:t>
            </a:r>
            <a:r>
              <a:rPr dirty="0" sz="6000" spc="-55">
                <a:latin typeface="Times New Roman"/>
                <a:cs typeface="Times New Roman"/>
              </a:rPr>
              <a:t>R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POWE</a:t>
            </a:r>
            <a:r>
              <a:rPr dirty="0" sz="6000" spc="-40">
                <a:latin typeface="Times New Roman"/>
                <a:cs typeface="Times New Roman"/>
              </a:rPr>
              <a:t>R</a:t>
            </a:r>
            <a:endParaRPr sz="6000">
              <a:latin typeface="Times New Roman"/>
              <a:cs typeface="Times New Roman"/>
            </a:endParaRPr>
          </a:p>
          <a:p>
            <a:pPr marL="1874520">
              <a:lnSpc>
                <a:spcPct val="100000"/>
              </a:lnSpc>
              <a:spcBef>
                <a:spcPts val="1689"/>
              </a:spcBef>
            </a:pPr>
            <a:r>
              <a:rPr dirty="0" sz="6000" spc="565">
                <a:latin typeface="Times New Roman"/>
                <a:cs typeface="Times New Roman"/>
              </a:rPr>
              <a:t>ELITES+</a:t>
            </a:r>
            <a:r>
              <a:rPr dirty="0" sz="6000" spc="20">
                <a:latin typeface="Times New Roman"/>
                <a:cs typeface="Times New Roman"/>
              </a:rPr>
              <a:t>P</a:t>
            </a:r>
            <a:r>
              <a:rPr dirty="0" sz="6000" spc="565">
                <a:latin typeface="Times New Roman"/>
                <a:cs typeface="Times New Roman"/>
              </a:rPr>
              <a:t>AUPER</a:t>
            </a:r>
            <a:r>
              <a:rPr dirty="0" sz="6000" spc="-30">
                <a:latin typeface="Times New Roman"/>
                <a:cs typeface="Times New Roman"/>
              </a:rPr>
              <a:t>S</a:t>
            </a:r>
            <a:endParaRPr sz="6000">
              <a:latin typeface="Times New Roman"/>
              <a:cs typeface="Times New Roman"/>
            </a:endParaRPr>
          </a:p>
          <a:p>
            <a:pPr marL="572770" marR="570230" indent="344805">
              <a:lnSpc>
                <a:spcPct val="123500"/>
              </a:lnSpc>
              <a:spcBef>
                <a:spcPts val="5"/>
              </a:spcBef>
              <a:tabLst>
                <a:tab pos="3613150" algn="l"/>
                <a:tab pos="6308090" algn="l"/>
              </a:tabLst>
            </a:pPr>
            <a:r>
              <a:rPr dirty="0" sz="6000" spc="570">
                <a:latin typeface="Times New Roman"/>
                <a:cs typeface="Times New Roman"/>
              </a:rPr>
              <a:t>NEPOTISTI</a:t>
            </a:r>
            <a:r>
              <a:rPr dirty="0" sz="6000" spc="-30">
                <a:latin typeface="Times New Roman"/>
                <a:cs typeface="Times New Roman"/>
              </a:rPr>
              <a:t>C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DESPOT</a:t>
            </a:r>
            <a:r>
              <a:rPr dirty="0" sz="6000" spc="-40">
                <a:latin typeface="Times New Roman"/>
                <a:cs typeface="Times New Roman"/>
              </a:rPr>
              <a:t>S</a:t>
            </a:r>
            <a:r>
              <a:rPr dirty="0" sz="6000" spc="470">
                <a:latin typeface="Times New Roman"/>
                <a:cs typeface="Times New Roman"/>
              </a:rPr>
              <a:t> </a:t>
            </a:r>
            <a:r>
              <a:rPr dirty="0" sz="6000" spc="450">
                <a:latin typeface="Times New Roman"/>
                <a:cs typeface="Times New Roman"/>
              </a:rPr>
              <a:t>T</a:t>
            </a:r>
            <a:r>
              <a:rPr dirty="0" sz="6000" spc="560">
                <a:latin typeface="Times New Roman"/>
                <a:cs typeface="Times New Roman"/>
              </a:rPr>
              <a:t>O</a:t>
            </a:r>
            <a:r>
              <a:rPr dirty="0" sz="6000" spc="80">
                <a:latin typeface="Times New Roman"/>
                <a:cs typeface="Times New Roman"/>
              </a:rPr>
              <a:t>T</a:t>
            </a:r>
            <a:r>
              <a:rPr dirty="0" sz="6000" spc="560">
                <a:latin typeface="Times New Roman"/>
                <a:cs typeface="Times New Roman"/>
              </a:rPr>
              <a:t>A</a:t>
            </a:r>
            <a:r>
              <a:rPr dirty="0" sz="6000" spc="-35">
                <a:latin typeface="Times New Roman"/>
                <a:cs typeface="Times New Roman"/>
              </a:rPr>
              <a:t>L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0">
                <a:latin typeface="Times New Roman"/>
                <a:cs typeface="Times New Roman"/>
              </a:rPr>
              <a:t>INDIVIDUALIS</a:t>
            </a:r>
            <a:r>
              <a:rPr dirty="0" sz="6000" spc="-45">
                <a:latin typeface="Times New Roman"/>
                <a:cs typeface="Times New Roman"/>
              </a:rPr>
              <a:t>M</a:t>
            </a:r>
            <a:endParaRPr sz="6000">
              <a:latin typeface="Times New Roman"/>
              <a:cs typeface="Times New Roman"/>
            </a:endParaRPr>
          </a:p>
          <a:p>
            <a:pPr marL="765810">
              <a:lnSpc>
                <a:spcPct val="100000"/>
              </a:lnSpc>
              <a:spcBef>
                <a:spcPts val="1689"/>
              </a:spcBef>
              <a:tabLst>
                <a:tab pos="6494145" algn="l"/>
              </a:tabLst>
            </a:pPr>
            <a:r>
              <a:rPr dirty="0" sz="6000" spc="580">
                <a:latin typeface="Times New Roman"/>
                <a:cs typeface="Times New Roman"/>
              </a:rPr>
              <a:t>RELE</a:t>
            </a:r>
            <a:r>
              <a:rPr dirty="0" sz="6000" spc="575">
                <a:latin typeface="Times New Roman"/>
                <a:cs typeface="Times New Roman"/>
              </a:rPr>
              <a:t>N</a:t>
            </a:r>
            <a:r>
              <a:rPr dirty="0" sz="6000" spc="580">
                <a:latin typeface="Times New Roman"/>
                <a:cs typeface="Times New Roman"/>
              </a:rPr>
              <a:t>TLE</a:t>
            </a:r>
            <a:r>
              <a:rPr dirty="0" sz="6000" spc="575">
                <a:latin typeface="Times New Roman"/>
                <a:cs typeface="Times New Roman"/>
              </a:rPr>
              <a:t>S</a:t>
            </a:r>
            <a:r>
              <a:rPr dirty="0" sz="6000" spc="-20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G</a:t>
            </a:r>
            <a:r>
              <a:rPr dirty="0" sz="6000" spc="570">
                <a:latin typeface="Times New Roman"/>
                <a:cs typeface="Times New Roman"/>
              </a:rPr>
              <a:t>R</a:t>
            </a:r>
            <a:r>
              <a:rPr dirty="0" sz="6000" spc="565">
                <a:latin typeface="Times New Roman"/>
                <a:cs typeface="Times New Roman"/>
              </a:rPr>
              <a:t>O</a:t>
            </a:r>
            <a:r>
              <a:rPr dirty="0" sz="6000" spc="570">
                <a:latin typeface="Times New Roman"/>
                <a:cs typeface="Times New Roman"/>
              </a:rPr>
              <a:t>WT</a:t>
            </a:r>
            <a:r>
              <a:rPr dirty="0" sz="6000" spc="-30">
                <a:latin typeface="Times New Roman"/>
                <a:cs typeface="Times New Roman"/>
              </a:rPr>
              <a:t>H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94866" y="333071"/>
            <a:ext cx="10245725" cy="9061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4770" marR="1327150" indent="415290">
              <a:lnSpc>
                <a:spcPct val="123500"/>
              </a:lnSpc>
              <a:spcBef>
                <a:spcPts val="100"/>
              </a:spcBef>
              <a:tabLst>
                <a:tab pos="4671060" algn="l"/>
                <a:tab pos="4938395" algn="l"/>
                <a:tab pos="6035675" algn="l"/>
                <a:tab pos="7275830" algn="l"/>
              </a:tabLst>
            </a:pPr>
            <a:r>
              <a:rPr dirty="0" sz="6000" spc="570">
                <a:latin typeface="Times New Roman"/>
                <a:cs typeface="Times New Roman"/>
              </a:rPr>
              <a:t>GREE</a:t>
            </a:r>
            <a:r>
              <a:rPr dirty="0" sz="6000" spc="-30">
                <a:latin typeface="Times New Roman"/>
                <a:cs typeface="Times New Roman"/>
              </a:rPr>
              <a:t>D</a:t>
            </a:r>
            <a:r>
              <a:rPr dirty="0" sz="6000">
                <a:latin typeface="Times New Roman"/>
                <a:cs typeface="Times New Roman"/>
              </a:rPr>
              <a:t>		</a:t>
            </a:r>
            <a:r>
              <a:rPr dirty="0" sz="6000" spc="545">
                <a:latin typeface="Times New Roman"/>
                <a:cs typeface="Times New Roman"/>
              </a:rPr>
              <a:t>I</a:t>
            </a:r>
            <a:r>
              <a:rPr dirty="0" sz="6000" spc="-55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35">
                <a:latin typeface="Times New Roman"/>
                <a:cs typeface="Times New Roman"/>
              </a:rPr>
              <a:t>GOO</a:t>
            </a:r>
            <a:r>
              <a:rPr dirty="0" sz="6000" spc="-65">
                <a:latin typeface="Times New Roman"/>
                <a:cs typeface="Times New Roman"/>
              </a:rPr>
              <a:t>D</a:t>
            </a:r>
            <a:r>
              <a:rPr dirty="0" sz="6000" spc="385">
                <a:latin typeface="Times New Roman"/>
                <a:cs typeface="Times New Roman"/>
              </a:rPr>
              <a:t> </a:t>
            </a:r>
            <a:r>
              <a:rPr dirty="0" sz="6000" spc="565">
                <a:latin typeface="Times New Roman"/>
                <a:cs typeface="Times New Roman"/>
              </a:rPr>
              <a:t>PROFI</a:t>
            </a:r>
            <a:r>
              <a:rPr dirty="0" sz="6000" spc="-35">
                <a:latin typeface="Times New Roman"/>
                <a:cs typeface="Times New Roman"/>
              </a:rPr>
              <a:t>T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5">
                <a:latin typeface="Times New Roman"/>
                <a:cs typeface="Times New Roman"/>
              </a:rPr>
              <a:t>OVE</a:t>
            </a:r>
            <a:r>
              <a:rPr dirty="0" sz="6000" spc="-45">
                <a:latin typeface="Times New Roman"/>
                <a:cs typeface="Times New Roman"/>
              </a:rPr>
              <a:t>R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AL</a:t>
            </a:r>
            <a:r>
              <a:rPr dirty="0" sz="6000" spc="-40">
                <a:latin typeface="Times New Roman"/>
                <a:cs typeface="Times New Roman"/>
              </a:rPr>
              <a:t>L</a:t>
            </a:r>
            <a:endParaRPr sz="6000">
              <a:latin typeface="Times New Roman"/>
              <a:cs typeface="Times New Roman"/>
            </a:endParaRPr>
          </a:p>
          <a:p>
            <a:pPr algn="ctr" marL="1007744" marR="1032510">
              <a:lnSpc>
                <a:spcPct val="123500"/>
              </a:lnSpc>
              <a:tabLst>
                <a:tab pos="6902450" algn="l"/>
              </a:tabLst>
            </a:pPr>
            <a:r>
              <a:rPr dirty="0" sz="6000" spc="570">
                <a:latin typeface="Times New Roman"/>
                <a:cs typeface="Times New Roman"/>
              </a:rPr>
              <a:t>EXTRACTIO</a:t>
            </a:r>
            <a:r>
              <a:rPr dirty="0" sz="6000" spc="-25">
                <a:latin typeface="Times New Roman"/>
                <a:cs typeface="Times New Roman"/>
              </a:rPr>
              <a:t>N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5">
                <a:latin typeface="Times New Roman"/>
                <a:cs typeface="Times New Roman"/>
              </a:rPr>
              <a:t>OVE</a:t>
            </a:r>
            <a:r>
              <a:rPr dirty="0" sz="6000" spc="-40">
                <a:latin typeface="Times New Roman"/>
                <a:cs typeface="Times New Roman"/>
              </a:rPr>
              <a:t>R</a:t>
            </a:r>
            <a:r>
              <a:rPr dirty="0" sz="6000" spc="405">
                <a:latin typeface="Times New Roman"/>
                <a:cs typeface="Times New Roman"/>
              </a:rPr>
              <a:t> </a:t>
            </a:r>
            <a:r>
              <a:rPr dirty="0" sz="6000" spc="565">
                <a:latin typeface="Times New Roman"/>
                <a:cs typeface="Times New Roman"/>
              </a:rPr>
              <a:t>SUS</a:t>
            </a:r>
            <a:r>
              <a:rPr dirty="0" sz="6000" spc="85">
                <a:latin typeface="Times New Roman"/>
                <a:cs typeface="Times New Roman"/>
              </a:rPr>
              <a:t>T</a:t>
            </a:r>
            <a:r>
              <a:rPr dirty="0" sz="6000" spc="565">
                <a:latin typeface="Times New Roman"/>
                <a:cs typeface="Times New Roman"/>
              </a:rPr>
              <a:t>AINABILIT</a:t>
            </a:r>
            <a:r>
              <a:rPr dirty="0" sz="6000" spc="-35">
                <a:latin typeface="Times New Roman"/>
                <a:cs typeface="Times New Roman"/>
              </a:rPr>
              <a:t>Y</a:t>
            </a:r>
            <a:endParaRPr sz="6000">
              <a:latin typeface="Times New Roman"/>
              <a:cs typeface="Times New Roman"/>
            </a:endParaRPr>
          </a:p>
          <a:p>
            <a:pPr algn="ctr" marL="12065" marR="5080" indent="-14604">
              <a:lnSpc>
                <a:spcPct val="123500"/>
              </a:lnSpc>
              <a:spcBef>
                <a:spcPts val="5"/>
              </a:spcBef>
              <a:tabLst>
                <a:tab pos="2658745" algn="l"/>
                <a:tab pos="5781040" algn="l"/>
                <a:tab pos="7014845" algn="l"/>
              </a:tabLst>
            </a:pPr>
            <a:r>
              <a:rPr dirty="0" sz="6000" spc="575">
                <a:latin typeface="Times New Roman"/>
                <a:cs typeface="Times New Roman"/>
              </a:rPr>
              <a:t>SHO</a:t>
            </a:r>
            <a:r>
              <a:rPr dirty="0" sz="6000" spc="215">
                <a:latin typeface="Times New Roman"/>
                <a:cs typeface="Times New Roman"/>
              </a:rPr>
              <a:t>R</a:t>
            </a:r>
            <a:r>
              <a:rPr dirty="0" sz="6000" spc="25">
                <a:latin typeface="Times New Roman"/>
                <a:cs typeface="Times New Roman"/>
              </a:rPr>
              <a:t>T</a:t>
            </a:r>
            <a:r>
              <a:rPr dirty="0" sz="6000" spc="-25">
                <a:latin typeface="Times New Roman"/>
                <a:cs typeface="Times New Roman"/>
              </a:rPr>
              <a:t>-</a:t>
            </a:r>
            <a:r>
              <a:rPr dirty="0" sz="6000" spc="-900">
                <a:latin typeface="Times New Roman"/>
                <a:cs typeface="Times New Roman"/>
              </a:rPr>
              <a:t> </a:t>
            </a:r>
            <a:r>
              <a:rPr dirty="0" sz="6000" spc="565">
                <a:latin typeface="Times New Roman"/>
                <a:cs typeface="Times New Roman"/>
              </a:rPr>
              <a:t>TER</a:t>
            </a:r>
            <a:r>
              <a:rPr dirty="0" sz="6000" spc="-35">
                <a:latin typeface="Times New Roman"/>
                <a:cs typeface="Times New Roman"/>
              </a:rPr>
              <a:t>M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COMFO</a:t>
            </a:r>
            <a:r>
              <a:rPr dirty="0" sz="6000" spc="204">
                <a:latin typeface="Times New Roman"/>
                <a:cs typeface="Times New Roman"/>
              </a:rPr>
              <a:t>R</a:t>
            </a:r>
            <a:r>
              <a:rPr dirty="0" sz="6000" spc="-35">
                <a:latin typeface="Times New Roman"/>
                <a:cs typeface="Times New Roman"/>
              </a:rPr>
              <a:t>T</a:t>
            </a:r>
            <a:r>
              <a:rPr dirty="0" sz="6000" spc="425">
                <a:latin typeface="Times New Roman"/>
                <a:cs typeface="Times New Roman"/>
              </a:rPr>
              <a:t> </a:t>
            </a:r>
            <a:r>
              <a:rPr dirty="0" sz="6000" spc="555">
                <a:latin typeface="Times New Roman"/>
                <a:cs typeface="Times New Roman"/>
              </a:rPr>
              <a:t>OVE</a:t>
            </a:r>
            <a:r>
              <a:rPr dirty="0" sz="6000" spc="-45">
                <a:latin typeface="Times New Roman"/>
                <a:cs typeface="Times New Roman"/>
              </a:rPr>
              <a:t>R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0">
                <a:latin typeface="Times New Roman"/>
                <a:cs typeface="Times New Roman"/>
              </a:rPr>
              <a:t>ONGOIN</a:t>
            </a:r>
            <a:r>
              <a:rPr dirty="0" sz="6000" spc="-50">
                <a:latin typeface="Times New Roman"/>
                <a:cs typeface="Times New Roman"/>
              </a:rPr>
              <a:t>G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EQUIT</a:t>
            </a:r>
            <a:r>
              <a:rPr dirty="0" sz="6000" spc="-35">
                <a:latin typeface="Times New Roman"/>
                <a:cs typeface="Times New Roman"/>
              </a:rPr>
              <a:t>Y</a:t>
            </a:r>
            <a:r>
              <a:rPr dirty="0" sz="6000" spc="465">
                <a:latin typeface="Times New Roman"/>
                <a:cs typeface="Times New Roman"/>
              </a:rPr>
              <a:t> </a:t>
            </a:r>
            <a:r>
              <a:rPr dirty="0" sz="6000" spc="-85">
                <a:latin typeface="Times New Roman"/>
                <a:cs typeface="Times New Roman"/>
              </a:rPr>
              <a:t>WA</a:t>
            </a:r>
            <a:r>
              <a:rPr dirty="0" sz="6000" spc="-905">
                <a:latin typeface="Times New Roman"/>
                <a:cs typeface="Times New Roman"/>
              </a:rPr>
              <a:t> </a:t>
            </a:r>
            <a:r>
              <a:rPr dirty="0" sz="6000" spc="555">
                <a:latin typeface="Times New Roman"/>
                <a:cs typeface="Times New Roman"/>
              </a:rPr>
              <a:t>R</a:t>
            </a:r>
            <a:r>
              <a:rPr dirty="0" sz="6000" spc="550">
                <a:latin typeface="Times New Roman"/>
                <a:cs typeface="Times New Roman"/>
              </a:rPr>
              <a:t>MAK</a:t>
            </a:r>
            <a:r>
              <a:rPr dirty="0" sz="6000" spc="555">
                <a:latin typeface="Times New Roman"/>
                <a:cs typeface="Times New Roman"/>
              </a:rPr>
              <a:t>I</a:t>
            </a:r>
            <a:r>
              <a:rPr dirty="0" sz="6000" spc="550">
                <a:latin typeface="Times New Roman"/>
                <a:cs typeface="Times New Roman"/>
              </a:rPr>
              <a:t>N</a:t>
            </a:r>
            <a:r>
              <a:rPr dirty="0" sz="6000" spc="-45">
                <a:latin typeface="Times New Roman"/>
                <a:cs typeface="Times New Roman"/>
              </a:rPr>
              <a:t>G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-1440">
                <a:latin typeface="Times New Roman"/>
                <a:cs typeface="Times New Roman"/>
              </a:rPr>
              <a:t> </a:t>
            </a:r>
            <a:r>
              <a:rPr dirty="0" sz="6000" spc="575">
                <a:latin typeface="Times New Roman"/>
                <a:cs typeface="Times New Roman"/>
              </a:rPr>
              <a:t>OV</a:t>
            </a:r>
            <a:r>
              <a:rPr dirty="0" sz="6000" spc="580">
                <a:latin typeface="Times New Roman"/>
                <a:cs typeface="Times New Roman"/>
              </a:rPr>
              <a:t>E</a:t>
            </a:r>
            <a:r>
              <a:rPr dirty="0" sz="6000" spc="-20">
                <a:latin typeface="Times New Roman"/>
                <a:cs typeface="Times New Roman"/>
              </a:rPr>
              <a:t>R</a:t>
            </a:r>
            <a:endParaRPr sz="6000">
              <a:latin typeface="Times New Roman"/>
              <a:cs typeface="Times New Roman"/>
            </a:endParaRPr>
          </a:p>
          <a:p>
            <a:pPr algn="ctr" marR="20955">
              <a:lnSpc>
                <a:spcPct val="100000"/>
              </a:lnSpc>
              <a:spcBef>
                <a:spcPts val="1689"/>
              </a:spcBef>
            </a:pPr>
            <a:r>
              <a:rPr dirty="0" sz="6000" spc="565">
                <a:latin typeface="Times New Roman"/>
                <a:cs typeface="Times New Roman"/>
              </a:rPr>
              <a:t>PEACEMAKIN</a:t>
            </a:r>
            <a:r>
              <a:rPr dirty="0" sz="6000" spc="-35">
                <a:latin typeface="Times New Roman"/>
                <a:cs typeface="Times New Roman"/>
              </a:rPr>
              <a:t>G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44322" y="5701823"/>
            <a:ext cx="2235829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40" b="1">
                <a:solidFill>
                  <a:srgbClr val="FFFFFF"/>
                </a:solidFill>
                <a:latin typeface="Arial"/>
                <a:cs typeface="Arial"/>
              </a:rPr>
              <a:t>ROYAL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82622" y="6024820"/>
            <a:ext cx="5625856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CONSCIOUSNESS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40780" y="5739834"/>
            <a:ext cx="1887392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20" b="1">
                <a:solidFill>
                  <a:srgbClr val="FFFFFF"/>
                </a:solidFill>
                <a:latin typeface="Arial"/>
                <a:cs typeface="Arial"/>
              </a:rPr>
              <a:t>ZERO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80173" y="6456412"/>
            <a:ext cx="1592571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85" b="1">
                <a:solidFill>
                  <a:srgbClr val="FFFFFF"/>
                </a:solidFill>
                <a:latin typeface="Arial"/>
                <a:cs typeface="Arial"/>
              </a:rPr>
              <a:t>SUM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36708" y="7093282"/>
            <a:ext cx="2009251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20" b="1">
                <a:solidFill>
                  <a:srgbClr val="FFFFFF"/>
                </a:solidFill>
                <a:latin typeface="Arial"/>
                <a:cs typeface="Arial"/>
              </a:rPr>
              <a:t>GAME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6600" y="1246648"/>
            <a:ext cx="11526520" cy="75615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217804">
              <a:lnSpc>
                <a:spcPts val="3700"/>
              </a:lnSpc>
              <a:spcBef>
                <a:spcPts val="340"/>
              </a:spcBef>
            </a:pP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said,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“My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kingdom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not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of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this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world</a:t>
            </a:r>
            <a:r>
              <a:rPr dirty="0" sz="3200">
                <a:latin typeface="Times New Roman"/>
                <a:cs typeface="Times New Roman"/>
              </a:rPr>
              <a:t>.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If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were,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my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servants </a:t>
            </a:r>
            <a:r>
              <a:rPr dirty="0" sz="3200">
                <a:latin typeface="Times New Roman"/>
                <a:cs typeface="Times New Roman"/>
              </a:rPr>
              <a:t>would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fight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prevent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my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arrest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by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Jewish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leaders.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But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now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my </a:t>
            </a:r>
            <a:r>
              <a:rPr dirty="0" sz="3200">
                <a:latin typeface="Times New Roman"/>
                <a:cs typeface="Times New Roman"/>
              </a:rPr>
              <a:t>kingdom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from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another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place.”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529"/>
              </a:lnSpc>
            </a:pPr>
            <a:r>
              <a:rPr dirty="0" sz="3200" spc="-60">
                <a:latin typeface="Times New Roman"/>
                <a:cs typeface="Times New Roman"/>
              </a:rPr>
              <a:t>“You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king,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then!”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said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Pilate.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  <a:spcBef>
                <a:spcPts val="170"/>
              </a:spcBef>
            </a:pP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answered,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60">
                <a:latin typeface="Times New Roman"/>
                <a:cs typeface="Times New Roman"/>
              </a:rPr>
              <a:t>“You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say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am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king.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fact,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reason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was </a:t>
            </a:r>
            <a:r>
              <a:rPr dirty="0" sz="3200">
                <a:latin typeface="Times New Roman"/>
                <a:cs typeface="Times New Roman"/>
              </a:rPr>
              <a:t>born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came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into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world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testify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truth.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Everyone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on</a:t>
            </a:r>
            <a:r>
              <a:rPr dirty="0" sz="3200" spc="-25" b="1">
                <a:latin typeface="Times New Roman"/>
                <a:cs typeface="Times New Roman"/>
              </a:rPr>
              <a:t> the </a:t>
            </a:r>
            <a:r>
              <a:rPr dirty="0" sz="3200" b="1">
                <a:latin typeface="Times New Roman"/>
                <a:cs typeface="Times New Roman"/>
              </a:rPr>
              <a:t>side</a:t>
            </a:r>
            <a:r>
              <a:rPr dirty="0" sz="3200" spc="-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of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truth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listens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me.”</a:t>
            </a:r>
            <a:endParaRPr sz="3200">
              <a:latin typeface="Times New Roman"/>
              <a:cs typeface="Times New Roman"/>
            </a:endParaRPr>
          </a:p>
          <a:p>
            <a:pPr marL="12700" marR="196215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“What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truth?”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retorted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Pilate.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With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went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out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again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Jews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gathered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there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said,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“I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find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basis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charge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against </a:t>
            </a:r>
            <a:r>
              <a:rPr dirty="0" sz="3200">
                <a:latin typeface="Times New Roman"/>
                <a:cs typeface="Times New Roman"/>
              </a:rPr>
              <a:t>him.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But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custom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release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prisoner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time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Passover.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want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release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‘the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king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the </a:t>
            </a:r>
            <a:r>
              <a:rPr dirty="0" sz="3200" spc="-10">
                <a:latin typeface="Times New Roman"/>
                <a:cs typeface="Times New Roman"/>
              </a:rPr>
              <a:t>Jews’?”</a:t>
            </a:r>
            <a:endParaRPr sz="3200">
              <a:latin typeface="Times New Roman"/>
              <a:cs typeface="Times New Roman"/>
            </a:endParaRPr>
          </a:p>
          <a:p>
            <a:pPr marL="12700" marR="173990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shouted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back,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“No,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him!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Give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Barabbas!”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Now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Barabbas </a:t>
            </a:r>
            <a:r>
              <a:rPr dirty="0" sz="3200">
                <a:latin typeface="Times New Roman"/>
                <a:cs typeface="Times New Roman"/>
              </a:rPr>
              <a:t>had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taken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part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uprising.</a:t>
            </a:r>
            <a:endParaRPr sz="3200">
              <a:latin typeface="Times New Roman"/>
              <a:cs typeface="Times New Roman"/>
            </a:endParaRPr>
          </a:p>
          <a:p>
            <a:pPr marL="12700" marR="937260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Then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took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him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flogged.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soldiers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twisted </a:t>
            </a:r>
            <a:r>
              <a:rPr dirty="0" sz="3200">
                <a:latin typeface="Times New Roman"/>
                <a:cs typeface="Times New Roman"/>
              </a:rPr>
              <a:t>together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crown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thorns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put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his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head.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32888" y="5774213"/>
            <a:ext cx="1581514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25" b="1">
                <a:solidFill>
                  <a:srgbClr val="FFFFFF"/>
                </a:solidFill>
                <a:latin typeface="Arial"/>
                <a:cs typeface="Arial"/>
              </a:rPr>
              <a:t>DOG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67873" y="6486095"/>
            <a:ext cx="133930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295" b="1">
                <a:solidFill>
                  <a:srgbClr val="FFFFFF"/>
                </a:solidFill>
                <a:latin typeface="Arial"/>
                <a:cs typeface="Arial"/>
              </a:rPr>
              <a:t>EAT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26716" y="7141133"/>
            <a:ext cx="1581514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25" b="1">
                <a:solidFill>
                  <a:srgbClr val="FFFFFF"/>
                </a:solidFill>
                <a:latin typeface="Arial"/>
                <a:cs typeface="Arial"/>
              </a:rPr>
              <a:t>DOG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46023" y="5503763"/>
            <a:ext cx="4085707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60" b="1">
                <a:solidFill>
                  <a:srgbClr val="FFFFFF"/>
                </a:solidFill>
                <a:latin typeface="Arial"/>
                <a:cs typeface="Arial"/>
              </a:rPr>
              <a:t>OPPRESSIVE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87870" y="6121071"/>
            <a:ext cx="4714653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50" b="1">
                <a:solidFill>
                  <a:srgbClr val="FFFFFF"/>
                </a:solidFill>
                <a:latin typeface="Arial"/>
                <a:cs typeface="Arial"/>
              </a:rPr>
              <a:t>EXPANSIONIST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37370" y="6824093"/>
            <a:ext cx="452659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COLONIALISM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47568" y="5597426"/>
            <a:ext cx="3206127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50" b="1">
                <a:solidFill>
                  <a:srgbClr val="FFFFFF"/>
                </a:solidFill>
                <a:latin typeface="Arial"/>
                <a:cs typeface="Arial"/>
              </a:rPr>
              <a:t>RAM</a:t>
            </a:r>
            <a:r>
              <a:rPr dirty="0" sz="5000" spc="-50" b="1">
                <a:solidFill>
                  <a:srgbClr val="FFFFFF"/>
                </a:solidFill>
                <a:latin typeface="Arial"/>
                <a:cs typeface="Arial"/>
              </a:rPr>
              <a:t>PANT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84826" y="6054818"/>
            <a:ext cx="5340769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INDIVIDUALISTIC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40818" y="6933617"/>
            <a:ext cx="3494793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35" b="1">
                <a:solidFill>
                  <a:srgbClr val="FFFFFF"/>
                </a:solidFill>
                <a:latin typeface="Arial"/>
                <a:cs typeface="Arial"/>
              </a:rPr>
              <a:t>SCARCI</a:t>
            </a:r>
            <a:r>
              <a:rPr dirty="0" sz="5000" spc="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5000" spc="-53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5000" spc="35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20880000">
            <a:off x="3988099" y="7695127"/>
            <a:ext cx="2763796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25" b="1">
                <a:solidFill>
                  <a:srgbClr val="FFFFFF"/>
                </a:solidFill>
                <a:latin typeface="Arial"/>
                <a:cs typeface="Arial"/>
              </a:rPr>
              <a:t>RIVAL</a:t>
            </a:r>
            <a:r>
              <a:rPr dirty="0" sz="5000" spc="-125" b="1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47350" y="5679638"/>
            <a:ext cx="2437476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30" b="1">
                <a:solidFill>
                  <a:srgbClr val="FFFFFF"/>
                </a:solidFill>
                <a:latin typeface="Arial"/>
                <a:cs typeface="Arial"/>
              </a:rPr>
              <a:t>RACIST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90741" y="6145543"/>
            <a:ext cx="448007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43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5000" spc="-5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5000" spc="-40" b="1">
                <a:solidFill>
                  <a:srgbClr val="FFFFFF"/>
                </a:solidFill>
                <a:latin typeface="Arial"/>
                <a:cs typeface="Arial"/>
              </a:rPr>
              <a:t>TRIARCHAL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42393" y="6940901"/>
            <a:ext cx="3423633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OTHERING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20880000">
            <a:off x="3987851" y="7578832"/>
            <a:ext cx="3852532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20" b="1">
                <a:solidFill>
                  <a:srgbClr val="FFFFFF"/>
                </a:solidFill>
                <a:latin typeface="Arial"/>
                <a:cs typeface="Arial"/>
              </a:rPr>
              <a:t>OLIGARCHY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42568" y="5464690"/>
            <a:ext cx="445807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45" b="1">
                <a:solidFill>
                  <a:srgbClr val="FFFFFF"/>
                </a:solidFill>
                <a:latin typeface="Arial"/>
                <a:cs typeface="Arial"/>
              </a:rPr>
              <a:t>EXPLO</a:t>
            </a:r>
            <a:r>
              <a:rPr dirty="0" sz="5000" spc="-6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5000" spc="-509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5000" spc="-5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5000" spc="-45" b="1">
                <a:solidFill>
                  <a:srgbClr val="FFFFFF"/>
                </a:solidFill>
                <a:latin typeface="Arial"/>
                <a:cs typeface="Arial"/>
              </a:rPr>
              <a:t>TIVE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89421" y="6123377"/>
            <a:ext cx="4690115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SUPREMACIST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42080" y="6928556"/>
            <a:ext cx="3539762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VIOLENCE-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20880000">
            <a:off x="3989501" y="7694313"/>
            <a:ext cx="276874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45" b="1">
                <a:solidFill>
                  <a:srgbClr val="FFFFFF"/>
                </a:solidFill>
                <a:latin typeface="Arial"/>
                <a:cs typeface="Arial"/>
              </a:rPr>
              <a:t>BACKED</a:t>
            </a:r>
            <a:endParaRPr sz="5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 rot="20880000">
            <a:off x="4135485" y="8281805"/>
            <a:ext cx="3668525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CONQUEST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860190" y="5336026"/>
            <a:ext cx="8725177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3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5000" spc="-12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TIFICIA</a:t>
            </a:r>
            <a:r>
              <a:rPr dirty="0" sz="5000" spc="-2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5000" spc="-59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5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111" sz="7500" b="1">
                <a:solidFill>
                  <a:srgbClr val="FFFFFF"/>
                </a:solidFill>
                <a:latin typeface="Arial"/>
                <a:cs typeface="Arial"/>
              </a:rPr>
              <a:t>DIVIDING</a:t>
            </a:r>
            <a:r>
              <a:rPr dirty="0" baseline="1111" sz="7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666" sz="7500" spc="-37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baseline="1666" sz="7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1029684" y="6258658"/>
            <a:ext cx="6442331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POOR</a:t>
            </a:r>
            <a:r>
              <a:rPr dirty="0" sz="50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0" spc="-25" b="1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dirty="0" sz="50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111" sz="7500" spc="-37" b="1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baseline="1111" sz="7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1163880" y="6795180"/>
            <a:ext cx="7842599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dirty="0" sz="50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5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111" sz="7500" spc="-262" b="1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dirty="0" baseline="1111" sz="7500" spc="-20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111" sz="7500" spc="-37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baseline="1111" sz="7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20880000">
            <a:off x="1309187" y="7460853"/>
            <a:ext cx="8012232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60" b="1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r>
              <a:rPr dirty="0" sz="5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5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POWERFUL</a:t>
            </a:r>
            <a:r>
              <a:rPr dirty="0" sz="50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666" sz="7500" spc="-37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baseline="1666" sz="7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 rot="20880000">
            <a:off x="1449212" y="8069318"/>
            <a:ext cx="8727710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RUN</a:t>
            </a:r>
            <a:r>
              <a:rPr dirty="0" sz="50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WILD</a:t>
            </a:r>
            <a:r>
              <a:rPr dirty="0" sz="50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UNCHALLENGED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49053" y="5619443"/>
            <a:ext cx="2997292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RANDIAN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89429" y="6123509"/>
            <a:ext cx="4688857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FREE-</a:t>
            </a: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39392" y="6891872"/>
            <a:ext cx="3888237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45" b="1">
                <a:solidFill>
                  <a:srgbClr val="FFFFFF"/>
                </a:solidFill>
                <a:latin typeface="Arial"/>
                <a:cs typeface="Arial"/>
              </a:rPr>
              <a:t>CAPI</a:t>
            </a:r>
            <a:r>
              <a:rPr dirty="0" sz="5000" spc="-45" b="1">
                <a:solidFill>
                  <a:srgbClr val="FFFFFF"/>
                </a:solidFill>
                <a:latin typeface="Arial"/>
                <a:cs typeface="Arial"/>
              </a:rPr>
              <a:t>TALISM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37660" y="5755697"/>
            <a:ext cx="1745222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20" b="1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90166" y="6160427"/>
            <a:ext cx="4341825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25" b="1">
                <a:solidFill>
                  <a:srgbClr val="FFFFFF"/>
                </a:solidFill>
                <a:latin typeface="Arial"/>
                <a:cs typeface="Arial"/>
              </a:rPr>
              <a:t>STRAIG</a:t>
            </a:r>
            <a:r>
              <a:rPr dirty="0" sz="5000" spc="-4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5000" spc="-67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5000" spc="-25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5000" spc="145" b="1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40347" y="7058837"/>
            <a:ext cx="2324259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55" b="1">
                <a:solidFill>
                  <a:srgbClr val="FFFFFF"/>
                </a:solidFill>
                <a:latin typeface="Arial"/>
                <a:cs typeface="Arial"/>
              </a:rPr>
              <a:t>GREED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20880000">
            <a:off x="3543023" y="5448412"/>
            <a:ext cx="4609597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JESUS’</a:t>
            </a:r>
            <a:r>
              <a:rPr dirty="0" sz="50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0880000">
            <a:off x="3693447" y="6198306"/>
            <a:ext cx="3980985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5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0" spc="60" b="1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0880000">
            <a:off x="3837934" y="6833915"/>
            <a:ext cx="4433559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00"/>
              </a:lnSpc>
            </a:pPr>
            <a:r>
              <a:rPr dirty="0" sz="5000" spc="-10" b="1">
                <a:solidFill>
                  <a:srgbClr val="FFFFFF"/>
                </a:solidFill>
                <a:latin typeface="Arial"/>
                <a:cs typeface="Arial"/>
              </a:rPr>
              <a:t>FLOURISHING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20940000">
            <a:off x="6886645" y="3962426"/>
            <a:ext cx="4488228" cy="381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000"/>
              </a:lnSpc>
            </a:pPr>
            <a:r>
              <a:rPr dirty="0" sz="30000" spc="-1855">
                <a:solidFill>
                  <a:srgbClr val="FF2600"/>
                </a:solidFill>
                <a:latin typeface="Arial"/>
                <a:cs typeface="Arial"/>
              </a:rPr>
              <a:t>X</a:t>
            </a:r>
            <a:endParaRPr sz="30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09848" y="190983"/>
            <a:ext cx="10987405" cy="9061450"/>
          </a:xfrm>
          <a:prstGeom prst="rect">
            <a:avLst/>
          </a:prstGeom>
        </p:spPr>
        <p:txBody>
          <a:bodyPr wrap="square" lIns="0" tIns="227329" rIns="0" bIns="0" rtlCol="0" vert="horz">
            <a:spAutoFit/>
          </a:bodyPr>
          <a:lstStyle/>
          <a:p>
            <a:pPr marL="2068830">
              <a:lnSpc>
                <a:spcPct val="100000"/>
              </a:lnSpc>
              <a:spcBef>
                <a:spcPts val="1789"/>
              </a:spcBef>
              <a:tabLst>
                <a:tab pos="5200650" algn="l"/>
                <a:tab pos="6297930" algn="l"/>
              </a:tabLst>
            </a:pPr>
            <a:r>
              <a:rPr dirty="0" sz="6000" spc="555">
                <a:latin typeface="Times New Roman"/>
                <a:cs typeface="Times New Roman"/>
              </a:rPr>
              <a:t>MIGH</a:t>
            </a:r>
            <a:r>
              <a:rPr dirty="0" sz="6000" spc="-45">
                <a:latin typeface="Times New Roman"/>
                <a:cs typeface="Times New Roman"/>
              </a:rPr>
              <a:t>T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45">
                <a:latin typeface="Times New Roman"/>
                <a:cs typeface="Times New Roman"/>
              </a:rPr>
              <a:t>I</a:t>
            </a:r>
            <a:r>
              <a:rPr dirty="0" sz="6000" spc="-55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RIGH</a:t>
            </a:r>
            <a:r>
              <a:rPr dirty="0" sz="6000" spc="-35">
                <a:latin typeface="Times New Roman"/>
                <a:cs typeface="Times New Roman"/>
              </a:rPr>
              <a:t>T</a:t>
            </a:r>
            <a:endParaRPr sz="6000">
              <a:latin typeface="Times New Roman"/>
              <a:cs typeface="Times New Roman"/>
            </a:endParaRPr>
          </a:p>
          <a:p>
            <a:pPr marL="550545" marR="5080" indent="-538480">
              <a:lnSpc>
                <a:spcPct val="123500"/>
              </a:lnSpc>
              <a:spcBef>
                <a:spcPts val="5"/>
              </a:spcBef>
              <a:tabLst>
                <a:tab pos="5238115" algn="l"/>
                <a:tab pos="5279390" algn="l"/>
                <a:tab pos="5530850" algn="l"/>
                <a:tab pos="7216140" algn="l"/>
              </a:tabLst>
            </a:pPr>
            <a:r>
              <a:rPr dirty="0" sz="6000" spc="565">
                <a:latin typeface="Times New Roman"/>
                <a:cs typeface="Times New Roman"/>
              </a:rPr>
              <a:t>OPPRESSIV</a:t>
            </a:r>
            <a:r>
              <a:rPr dirty="0" sz="6000" spc="-35">
                <a:latin typeface="Times New Roman"/>
                <a:cs typeface="Times New Roman"/>
              </a:rPr>
              <a:t>E</a:t>
            </a:r>
            <a:r>
              <a:rPr dirty="0" sz="6000">
                <a:latin typeface="Times New Roman"/>
                <a:cs typeface="Times New Roman"/>
              </a:rPr>
              <a:t>			</a:t>
            </a:r>
            <a:r>
              <a:rPr dirty="0" sz="6000" spc="565">
                <a:latin typeface="Times New Roman"/>
                <a:cs typeface="Times New Roman"/>
              </a:rPr>
              <a:t>OCCU</a:t>
            </a:r>
            <a:r>
              <a:rPr dirty="0" sz="6000" spc="10">
                <a:latin typeface="Times New Roman"/>
                <a:cs typeface="Times New Roman"/>
              </a:rPr>
              <a:t>P</a:t>
            </a:r>
            <a:r>
              <a:rPr dirty="0" sz="6000" spc="-110">
                <a:latin typeface="Times New Roman"/>
                <a:cs typeface="Times New Roman"/>
              </a:rPr>
              <a:t>A</a:t>
            </a:r>
            <a:r>
              <a:rPr dirty="0" sz="6000" spc="565">
                <a:latin typeface="Times New Roman"/>
                <a:cs typeface="Times New Roman"/>
              </a:rPr>
              <a:t>TIO</a:t>
            </a:r>
            <a:r>
              <a:rPr dirty="0" sz="6000" spc="-35">
                <a:latin typeface="Times New Roman"/>
                <a:cs typeface="Times New Roman"/>
              </a:rPr>
              <a:t>N</a:t>
            </a:r>
            <a:r>
              <a:rPr dirty="0" sz="6000" spc="380">
                <a:latin typeface="Times New Roman"/>
                <a:cs typeface="Times New Roman"/>
              </a:rPr>
              <a:t> </a:t>
            </a:r>
            <a:r>
              <a:rPr dirty="0" sz="6000" spc="570">
                <a:latin typeface="Times New Roman"/>
                <a:cs typeface="Times New Roman"/>
              </a:rPr>
              <a:t>R</a:t>
            </a:r>
            <a:r>
              <a:rPr dirty="0" sz="6000" spc="565">
                <a:latin typeface="Times New Roman"/>
                <a:cs typeface="Times New Roman"/>
              </a:rPr>
              <a:t>U</a:t>
            </a:r>
            <a:r>
              <a:rPr dirty="0" sz="6000" spc="570">
                <a:latin typeface="Times New Roman"/>
                <a:cs typeface="Times New Roman"/>
              </a:rPr>
              <a:t>T</a:t>
            </a:r>
            <a:r>
              <a:rPr dirty="0" sz="6000" spc="565">
                <a:latin typeface="Times New Roman"/>
                <a:cs typeface="Times New Roman"/>
              </a:rPr>
              <a:t>H</a:t>
            </a:r>
            <a:r>
              <a:rPr dirty="0" sz="6000" spc="570">
                <a:latin typeface="Times New Roman"/>
                <a:cs typeface="Times New Roman"/>
              </a:rPr>
              <a:t>LE</a:t>
            </a:r>
            <a:r>
              <a:rPr dirty="0" sz="6000" spc="565">
                <a:latin typeface="Times New Roman"/>
                <a:cs typeface="Times New Roman"/>
              </a:rPr>
              <a:t>S</a:t>
            </a:r>
            <a:r>
              <a:rPr dirty="0" sz="6000" spc="-30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	</a:t>
            </a:r>
            <a:r>
              <a:rPr dirty="0" sz="6000" spc="565">
                <a:latin typeface="Times New Roman"/>
                <a:cs typeface="Times New Roman"/>
              </a:rPr>
              <a:t>M</a:t>
            </a:r>
            <a:r>
              <a:rPr dirty="0" sz="6000" spc="570">
                <a:latin typeface="Times New Roman"/>
                <a:cs typeface="Times New Roman"/>
              </a:rPr>
              <a:t>ILI</a:t>
            </a:r>
            <a:r>
              <a:rPr dirty="0" sz="6000" spc="90">
                <a:latin typeface="Times New Roman"/>
                <a:cs typeface="Times New Roman"/>
              </a:rPr>
              <a:t>T</a:t>
            </a:r>
            <a:r>
              <a:rPr dirty="0" sz="6000" spc="565">
                <a:latin typeface="Times New Roman"/>
                <a:cs typeface="Times New Roman"/>
              </a:rPr>
              <a:t>A</a:t>
            </a:r>
            <a:r>
              <a:rPr dirty="0" sz="6000" spc="570">
                <a:latin typeface="Times New Roman"/>
                <a:cs typeface="Times New Roman"/>
              </a:rPr>
              <a:t>RI</a:t>
            </a:r>
            <a:r>
              <a:rPr dirty="0" sz="6000" spc="565">
                <a:latin typeface="Times New Roman"/>
                <a:cs typeface="Times New Roman"/>
              </a:rPr>
              <a:t>S</a:t>
            </a:r>
            <a:r>
              <a:rPr dirty="0" sz="6000" spc="-30">
                <a:latin typeface="Times New Roman"/>
                <a:cs typeface="Times New Roman"/>
              </a:rPr>
              <a:t>M</a:t>
            </a:r>
            <a:r>
              <a:rPr dirty="0" sz="6000" spc="459">
                <a:latin typeface="Times New Roman"/>
                <a:cs typeface="Times New Roman"/>
              </a:rPr>
              <a:t> </a:t>
            </a:r>
            <a:r>
              <a:rPr dirty="0" sz="6000" spc="555">
                <a:latin typeface="Times New Roman"/>
                <a:cs typeface="Times New Roman"/>
              </a:rPr>
              <a:t>GRASPIN</a:t>
            </a:r>
            <a:r>
              <a:rPr dirty="0" sz="6000" spc="-45">
                <a:latin typeface="Times New Roman"/>
                <a:cs typeface="Times New Roman"/>
              </a:rPr>
              <a:t>G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45">
                <a:latin typeface="Times New Roman"/>
                <a:cs typeface="Times New Roman"/>
              </a:rPr>
              <a:t>FO</a:t>
            </a:r>
            <a:r>
              <a:rPr dirty="0" sz="6000" spc="-55">
                <a:latin typeface="Times New Roman"/>
                <a:cs typeface="Times New Roman"/>
              </a:rPr>
              <a:t>R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POWE</a:t>
            </a:r>
            <a:r>
              <a:rPr dirty="0" sz="6000" spc="-40">
                <a:latin typeface="Times New Roman"/>
                <a:cs typeface="Times New Roman"/>
              </a:rPr>
              <a:t>R</a:t>
            </a:r>
            <a:endParaRPr sz="6000">
              <a:latin typeface="Times New Roman"/>
              <a:cs typeface="Times New Roman"/>
            </a:endParaRPr>
          </a:p>
          <a:p>
            <a:pPr marL="1874520">
              <a:lnSpc>
                <a:spcPct val="100000"/>
              </a:lnSpc>
              <a:spcBef>
                <a:spcPts val="1689"/>
              </a:spcBef>
            </a:pPr>
            <a:r>
              <a:rPr dirty="0" sz="6000" spc="565">
                <a:latin typeface="Times New Roman"/>
                <a:cs typeface="Times New Roman"/>
              </a:rPr>
              <a:t>ELITES+</a:t>
            </a:r>
            <a:r>
              <a:rPr dirty="0" sz="6000" spc="20">
                <a:latin typeface="Times New Roman"/>
                <a:cs typeface="Times New Roman"/>
              </a:rPr>
              <a:t>P</a:t>
            </a:r>
            <a:r>
              <a:rPr dirty="0" sz="6000" spc="565">
                <a:latin typeface="Times New Roman"/>
                <a:cs typeface="Times New Roman"/>
              </a:rPr>
              <a:t>AUPER</a:t>
            </a:r>
            <a:r>
              <a:rPr dirty="0" sz="6000" spc="-30">
                <a:latin typeface="Times New Roman"/>
                <a:cs typeface="Times New Roman"/>
              </a:rPr>
              <a:t>S</a:t>
            </a:r>
            <a:endParaRPr sz="6000">
              <a:latin typeface="Times New Roman"/>
              <a:cs typeface="Times New Roman"/>
            </a:endParaRPr>
          </a:p>
          <a:p>
            <a:pPr marL="572770" marR="570230" indent="344805">
              <a:lnSpc>
                <a:spcPct val="123500"/>
              </a:lnSpc>
              <a:spcBef>
                <a:spcPts val="5"/>
              </a:spcBef>
              <a:tabLst>
                <a:tab pos="3613150" algn="l"/>
                <a:tab pos="6308090" algn="l"/>
              </a:tabLst>
            </a:pPr>
            <a:r>
              <a:rPr dirty="0" sz="6000" spc="570">
                <a:latin typeface="Times New Roman"/>
                <a:cs typeface="Times New Roman"/>
              </a:rPr>
              <a:t>NEPOTISTI</a:t>
            </a:r>
            <a:r>
              <a:rPr dirty="0" sz="6000" spc="-30">
                <a:latin typeface="Times New Roman"/>
                <a:cs typeface="Times New Roman"/>
              </a:rPr>
              <a:t>C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DESPOT</a:t>
            </a:r>
            <a:r>
              <a:rPr dirty="0" sz="6000" spc="-40">
                <a:latin typeface="Times New Roman"/>
                <a:cs typeface="Times New Roman"/>
              </a:rPr>
              <a:t>S</a:t>
            </a:r>
            <a:r>
              <a:rPr dirty="0" sz="6000" spc="470">
                <a:latin typeface="Times New Roman"/>
                <a:cs typeface="Times New Roman"/>
              </a:rPr>
              <a:t> </a:t>
            </a:r>
            <a:r>
              <a:rPr dirty="0" sz="6000" spc="450">
                <a:latin typeface="Times New Roman"/>
                <a:cs typeface="Times New Roman"/>
              </a:rPr>
              <a:t>T</a:t>
            </a:r>
            <a:r>
              <a:rPr dirty="0" sz="6000" spc="560">
                <a:latin typeface="Times New Roman"/>
                <a:cs typeface="Times New Roman"/>
              </a:rPr>
              <a:t>O</a:t>
            </a:r>
            <a:r>
              <a:rPr dirty="0" sz="6000" spc="80">
                <a:latin typeface="Times New Roman"/>
                <a:cs typeface="Times New Roman"/>
              </a:rPr>
              <a:t>T</a:t>
            </a:r>
            <a:r>
              <a:rPr dirty="0" sz="6000" spc="560">
                <a:latin typeface="Times New Roman"/>
                <a:cs typeface="Times New Roman"/>
              </a:rPr>
              <a:t>A</a:t>
            </a:r>
            <a:r>
              <a:rPr dirty="0" sz="6000" spc="-35">
                <a:latin typeface="Times New Roman"/>
                <a:cs typeface="Times New Roman"/>
              </a:rPr>
              <a:t>L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0">
                <a:latin typeface="Times New Roman"/>
                <a:cs typeface="Times New Roman"/>
              </a:rPr>
              <a:t>INDIVIDUALIS</a:t>
            </a:r>
            <a:r>
              <a:rPr dirty="0" sz="6000" spc="-45">
                <a:latin typeface="Times New Roman"/>
                <a:cs typeface="Times New Roman"/>
              </a:rPr>
              <a:t>M</a:t>
            </a:r>
            <a:endParaRPr sz="6000">
              <a:latin typeface="Times New Roman"/>
              <a:cs typeface="Times New Roman"/>
            </a:endParaRPr>
          </a:p>
          <a:p>
            <a:pPr marL="765810">
              <a:lnSpc>
                <a:spcPct val="100000"/>
              </a:lnSpc>
              <a:spcBef>
                <a:spcPts val="1689"/>
              </a:spcBef>
              <a:tabLst>
                <a:tab pos="6494145" algn="l"/>
              </a:tabLst>
            </a:pPr>
            <a:r>
              <a:rPr dirty="0" sz="6000" spc="580">
                <a:latin typeface="Times New Roman"/>
                <a:cs typeface="Times New Roman"/>
              </a:rPr>
              <a:t>RELE</a:t>
            </a:r>
            <a:r>
              <a:rPr dirty="0" sz="6000" spc="575">
                <a:latin typeface="Times New Roman"/>
                <a:cs typeface="Times New Roman"/>
              </a:rPr>
              <a:t>N</a:t>
            </a:r>
            <a:r>
              <a:rPr dirty="0" sz="6000" spc="580">
                <a:latin typeface="Times New Roman"/>
                <a:cs typeface="Times New Roman"/>
              </a:rPr>
              <a:t>TLE</a:t>
            </a:r>
            <a:r>
              <a:rPr dirty="0" sz="6000" spc="575">
                <a:latin typeface="Times New Roman"/>
                <a:cs typeface="Times New Roman"/>
              </a:rPr>
              <a:t>S</a:t>
            </a:r>
            <a:r>
              <a:rPr dirty="0" sz="6000" spc="-20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G</a:t>
            </a:r>
            <a:r>
              <a:rPr dirty="0" sz="6000" spc="570">
                <a:latin typeface="Times New Roman"/>
                <a:cs typeface="Times New Roman"/>
              </a:rPr>
              <a:t>R</a:t>
            </a:r>
            <a:r>
              <a:rPr dirty="0" sz="6000" spc="565">
                <a:latin typeface="Times New Roman"/>
                <a:cs typeface="Times New Roman"/>
              </a:rPr>
              <a:t>O</a:t>
            </a:r>
            <a:r>
              <a:rPr dirty="0" sz="6000" spc="570">
                <a:latin typeface="Times New Roman"/>
                <a:cs typeface="Times New Roman"/>
              </a:rPr>
              <a:t>WT</a:t>
            </a:r>
            <a:r>
              <a:rPr dirty="0" sz="6000" spc="-30">
                <a:latin typeface="Times New Roman"/>
                <a:cs typeface="Times New Roman"/>
              </a:rPr>
              <a:t>H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6600" y="1340663"/>
            <a:ext cx="11500485" cy="736663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71755">
              <a:lnSpc>
                <a:spcPts val="3600"/>
              </a:lnSpc>
              <a:spcBef>
                <a:spcPts val="385"/>
              </a:spcBef>
            </a:pPr>
            <a:r>
              <a:rPr dirty="0" sz="3150">
                <a:latin typeface="Times New Roman"/>
                <a:cs typeface="Times New Roman"/>
              </a:rPr>
              <a:t>They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clothed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in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purple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robe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went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up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again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again, </a:t>
            </a:r>
            <a:r>
              <a:rPr dirty="0" sz="3150">
                <a:latin typeface="Times New Roman"/>
                <a:cs typeface="Times New Roman"/>
              </a:rPr>
              <a:t>saying,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“Hail,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king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of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Jews!”</a:t>
            </a:r>
            <a:r>
              <a:rPr dirty="0" sz="3150" spc="-18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they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slapped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in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face.</a:t>
            </a:r>
            <a:endParaRPr sz="3150">
              <a:latin typeface="Times New Roman"/>
              <a:cs typeface="Times New Roman"/>
            </a:endParaRPr>
          </a:p>
          <a:p>
            <a:pPr marL="12700" marR="83820">
              <a:lnSpc>
                <a:spcPts val="3600"/>
              </a:lnSpc>
            </a:pPr>
            <a:r>
              <a:rPr dirty="0" sz="3150">
                <a:latin typeface="Times New Roman"/>
                <a:cs typeface="Times New Roman"/>
              </a:rPr>
              <a:t>Once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more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Pilate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came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out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said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Jews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gathered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there,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“Look, </a:t>
            </a:r>
            <a:r>
              <a:rPr dirty="0" sz="3150">
                <a:latin typeface="Times New Roman"/>
                <a:cs typeface="Times New Roman"/>
              </a:rPr>
              <a:t>I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am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bringing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out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you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let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you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know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that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I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find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no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basis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for </a:t>
            </a:r>
            <a:r>
              <a:rPr dirty="0" sz="3150" spc="-50">
                <a:latin typeface="Times New Roman"/>
                <a:cs typeface="Times New Roman"/>
              </a:rPr>
              <a:t>a </a:t>
            </a:r>
            <a:r>
              <a:rPr dirty="0" sz="3150">
                <a:latin typeface="Times New Roman"/>
                <a:cs typeface="Times New Roman"/>
              </a:rPr>
              <a:t>charge</a:t>
            </a:r>
            <a:r>
              <a:rPr dirty="0" sz="3150" spc="-3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against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him.”</a:t>
            </a:r>
            <a:r>
              <a:rPr dirty="0" sz="3150" spc="-7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When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Jesus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came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out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wearing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crown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 spc="-25">
                <a:latin typeface="Times New Roman"/>
                <a:cs typeface="Times New Roman"/>
              </a:rPr>
              <a:t>of </a:t>
            </a:r>
            <a:r>
              <a:rPr dirty="0" sz="3150">
                <a:latin typeface="Times New Roman"/>
                <a:cs typeface="Times New Roman"/>
              </a:rPr>
              <a:t>thorns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purple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robe,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Pilate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said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them,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“Here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is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man!”</a:t>
            </a:r>
            <a:endParaRPr sz="3150">
              <a:latin typeface="Times New Roman"/>
              <a:cs typeface="Times New Roman"/>
            </a:endParaRPr>
          </a:p>
          <a:p>
            <a:pPr marL="12700" marR="357505">
              <a:lnSpc>
                <a:spcPts val="3600"/>
              </a:lnSpc>
            </a:pPr>
            <a:r>
              <a:rPr dirty="0" sz="3150">
                <a:latin typeface="Times New Roman"/>
                <a:cs typeface="Times New Roman"/>
              </a:rPr>
              <a:t>As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soon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as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chief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priests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their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officials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saw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him,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they</a:t>
            </a:r>
            <a:r>
              <a:rPr dirty="0" sz="3150" spc="-10">
                <a:latin typeface="Times New Roman"/>
                <a:cs typeface="Times New Roman"/>
              </a:rPr>
              <a:t> shouted, </a:t>
            </a:r>
            <a:r>
              <a:rPr dirty="0" sz="3150">
                <a:latin typeface="Times New Roman"/>
                <a:cs typeface="Times New Roman"/>
              </a:rPr>
              <a:t>“Crucify!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Crucify!”</a:t>
            </a:r>
            <a:endParaRPr sz="3150">
              <a:latin typeface="Times New Roman"/>
              <a:cs typeface="Times New Roman"/>
            </a:endParaRPr>
          </a:p>
          <a:p>
            <a:pPr marL="12700" marR="212090">
              <a:lnSpc>
                <a:spcPts val="3600"/>
              </a:lnSpc>
            </a:pPr>
            <a:r>
              <a:rPr dirty="0" sz="3150">
                <a:latin typeface="Times New Roman"/>
                <a:cs typeface="Times New Roman"/>
              </a:rPr>
              <a:t>But</a:t>
            </a:r>
            <a:r>
              <a:rPr dirty="0" sz="3150" spc="-3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Pilate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answered,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 spc="-50">
                <a:latin typeface="Times New Roman"/>
                <a:cs typeface="Times New Roman"/>
              </a:rPr>
              <a:t>“You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take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crucify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him.</a:t>
            </a:r>
            <a:r>
              <a:rPr dirty="0" sz="3150" spc="-19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As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for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me,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I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 spc="-20">
                <a:latin typeface="Times New Roman"/>
                <a:cs typeface="Times New Roman"/>
              </a:rPr>
              <a:t>find </a:t>
            </a:r>
            <a:r>
              <a:rPr dirty="0" sz="3150">
                <a:latin typeface="Times New Roman"/>
                <a:cs typeface="Times New Roman"/>
              </a:rPr>
              <a:t>no</a:t>
            </a:r>
            <a:r>
              <a:rPr dirty="0" sz="3150" spc="-3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basis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for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charge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against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him.”</a:t>
            </a:r>
            <a:endParaRPr sz="3150">
              <a:latin typeface="Times New Roman"/>
              <a:cs typeface="Times New Roman"/>
            </a:endParaRPr>
          </a:p>
          <a:p>
            <a:pPr marL="12700" marR="120014">
              <a:lnSpc>
                <a:spcPts val="3600"/>
              </a:lnSpc>
            </a:pP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4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Jewish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leaders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insisted,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 spc="-40">
                <a:latin typeface="Times New Roman"/>
                <a:cs typeface="Times New Roman"/>
              </a:rPr>
              <a:t>“We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have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</a:t>
            </a:r>
            <a:r>
              <a:rPr dirty="0" sz="3150" spc="-40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law,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according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that</a:t>
            </a:r>
            <a:r>
              <a:rPr dirty="0" sz="3150" spc="-35">
                <a:latin typeface="Times New Roman"/>
                <a:cs typeface="Times New Roman"/>
              </a:rPr>
              <a:t> </a:t>
            </a:r>
            <a:r>
              <a:rPr dirty="0" sz="3150" spc="-25">
                <a:latin typeface="Times New Roman"/>
                <a:cs typeface="Times New Roman"/>
              </a:rPr>
              <a:t>law </a:t>
            </a:r>
            <a:r>
              <a:rPr dirty="0" sz="3150">
                <a:latin typeface="Times New Roman"/>
                <a:cs typeface="Times New Roman"/>
              </a:rPr>
              <a:t>he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must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die,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because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claimed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be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Son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of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God.”</a:t>
            </a:r>
            <a:endParaRPr sz="3150">
              <a:latin typeface="Times New Roman"/>
              <a:cs typeface="Times New Roman"/>
            </a:endParaRPr>
          </a:p>
          <a:p>
            <a:pPr marL="12700" marR="5080">
              <a:lnSpc>
                <a:spcPts val="3600"/>
              </a:lnSpc>
            </a:pPr>
            <a:r>
              <a:rPr dirty="0" sz="3150">
                <a:latin typeface="Times New Roman"/>
                <a:cs typeface="Times New Roman"/>
              </a:rPr>
              <a:t>When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Pilate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heard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this,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was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even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more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afraid,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and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went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 spc="-20">
                <a:latin typeface="Times New Roman"/>
                <a:cs typeface="Times New Roman"/>
              </a:rPr>
              <a:t>back </a:t>
            </a:r>
            <a:r>
              <a:rPr dirty="0" sz="3150">
                <a:latin typeface="Times New Roman"/>
                <a:cs typeface="Times New Roman"/>
              </a:rPr>
              <a:t>inside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the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palace.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“Where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do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you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come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from?”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asked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Jesus,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 spc="-25">
                <a:latin typeface="Times New Roman"/>
                <a:cs typeface="Times New Roman"/>
              </a:rPr>
              <a:t>but </a:t>
            </a:r>
            <a:r>
              <a:rPr dirty="0" sz="3150">
                <a:latin typeface="Times New Roman"/>
                <a:cs typeface="Times New Roman"/>
              </a:rPr>
              <a:t>Jesus</a:t>
            </a:r>
            <a:r>
              <a:rPr dirty="0" sz="3150" spc="-2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gave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him</a:t>
            </a:r>
            <a:r>
              <a:rPr dirty="0" sz="3150" spc="-2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no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answer.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“Do</a:t>
            </a:r>
            <a:r>
              <a:rPr dirty="0" sz="3150" spc="-2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you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refuse</a:t>
            </a:r>
            <a:r>
              <a:rPr dirty="0" sz="3150" spc="-2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speak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2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me?”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Pilate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 spc="-10">
                <a:latin typeface="Times New Roman"/>
                <a:cs typeface="Times New Roman"/>
              </a:rPr>
              <a:t>said. </a:t>
            </a:r>
            <a:r>
              <a:rPr dirty="0" sz="3150">
                <a:latin typeface="Times New Roman"/>
                <a:cs typeface="Times New Roman"/>
              </a:rPr>
              <a:t>“Don’t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you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realize</a:t>
            </a:r>
            <a:r>
              <a:rPr dirty="0" sz="3150" spc="-5">
                <a:latin typeface="Times New Roman"/>
                <a:cs typeface="Times New Roman"/>
              </a:rPr>
              <a:t> </a:t>
            </a:r>
            <a:r>
              <a:rPr dirty="0" sz="3150" b="1">
                <a:latin typeface="Times New Roman"/>
                <a:cs typeface="Times New Roman"/>
              </a:rPr>
              <a:t>I</a:t>
            </a:r>
            <a:r>
              <a:rPr dirty="0" sz="3150" spc="-15" b="1">
                <a:latin typeface="Times New Roman"/>
                <a:cs typeface="Times New Roman"/>
              </a:rPr>
              <a:t> </a:t>
            </a:r>
            <a:r>
              <a:rPr dirty="0" sz="3150" b="1">
                <a:latin typeface="Times New Roman"/>
                <a:cs typeface="Times New Roman"/>
              </a:rPr>
              <a:t>have</a:t>
            </a:r>
            <a:r>
              <a:rPr dirty="0" sz="3150" spc="-10" b="1">
                <a:latin typeface="Times New Roman"/>
                <a:cs typeface="Times New Roman"/>
              </a:rPr>
              <a:t> </a:t>
            </a:r>
            <a:r>
              <a:rPr dirty="0" sz="3150" b="1">
                <a:latin typeface="Times New Roman"/>
                <a:cs typeface="Times New Roman"/>
              </a:rPr>
              <a:t>power</a:t>
            </a:r>
            <a:r>
              <a:rPr dirty="0" sz="3150" spc="-10" b="1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either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free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you</a:t>
            </a:r>
            <a:r>
              <a:rPr dirty="0" sz="3150" spc="-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or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to</a:t>
            </a:r>
            <a:r>
              <a:rPr dirty="0" sz="3150" spc="-1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crucify</a:t>
            </a:r>
            <a:r>
              <a:rPr dirty="0" sz="3150" spc="-10">
                <a:latin typeface="Times New Roman"/>
                <a:cs typeface="Times New Roman"/>
              </a:rPr>
              <a:t> you?”</a:t>
            </a:r>
            <a:endParaRPr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94866" y="333071"/>
            <a:ext cx="10245725" cy="9061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4770" marR="1327150" indent="415290">
              <a:lnSpc>
                <a:spcPct val="123500"/>
              </a:lnSpc>
              <a:spcBef>
                <a:spcPts val="100"/>
              </a:spcBef>
              <a:tabLst>
                <a:tab pos="4671060" algn="l"/>
                <a:tab pos="4938395" algn="l"/>
                <a:tab pos="6035675" algn="l"/>
                <a:tab pos="7275830" algn="l"/>
              </a:tabLst>
            </a:pPr>
            <a:r>
              <a:rPr dirty="0" sz="6000" spc="570">
                <a:latin typeface="Times New Roman"/>
                <a:cs typeface="Times New Roman"/>
              </a:rPr>
              <a:t>GREE</a:t>
            </a:r>
            <a:r>
              <a:rPr dirty="0" sz="6000" spc="-30">
                <a:latin typeface="Times New Roman"/>
                <a:cs typeface="Times New Roman"/>
              </a:rPr>
              <a:t>D</a:t>
            </a:r>
            <a:r>
              <a:rPr dirty="0" sz="6000">
                <a:latin typeface="Times New Roman"/>
                <a:cs typeface="Times New Roman"/>
              </a:rPr>
              <a:t>		</a:t>
            </a:r>
            <a:r>
              <a:rPr dirty="0" sz="6000" spc="545">
                <a:latin typeface="Times New Roman"/>
                <a:cs typeface="Times New Roman"/>
              </a:rPr>
              <a:t>I</a:t>
            </a:r>
            <a:r>
              <a:rPr dirty="0" sz="6000" spc="-55">
                <a:latin typeface="Times New Roman"/>
                <a:cs typeface="Times New Roman"/>
              </a:rPr>
              <a:t>S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35">
                <a:latin typeface="Times New Roman"/>
                <a:cs typeface="Times New Roman"/>
              </a:rPr>
              <a:t>GOO</a:t>
            </a:r>
            <a:r>
              <a:rPr dirty="0" sz="6000" spc="-65">
                <a:latin typeface="Times New Roman"/>
                <a:cs typeface="Times New Roman"/>
              </a:rPr>
              <a:t>D</a:t>
            </a:r>
            <a:r>
              <a:rPr dirty="0" sz="6000" spc="385">
                <a:latin typeface="Times New Roman"/>
                <a:cs typeface="Times New Roman"/>
              </a:rPr>
              <a:t> </a:t>
            </a:r>
            <a:r>
              <a:rPr dirty="0" sz="6000" spc="565">
                <a:latin typeface="Times New Roman"/>
                <a:cs typeface="Times New Roman"/>
              </a:rPr>
              <a:t>PROFI</a:t>
            </a:r>
            <a:r>
              <a:rPr dirty="0" sz="6000" spc="-35">
                <a:latin typeface="Times New Roman"/>
                <a:cs typeface="Times New Roman"/>
              </a:rPr>
              <a:t>T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5">
                <a:latin typeface="Times New Roman"/>
                <a:cs typeface="Times New Roman"/>
              </a:rPr>
              <a:t>OVE</a:t>
            </a:r>
            <a:r>
              <a:rPr dirty="0" sz="6000" spc="-45">
                <a:latin typeface="Times New Roman"/>
                <a:cs typeface="Times New Roman"/>
              </a:rPr>
              <a:t>R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0">
                <a:latin typeface="Times New Roman"/>
                <a:cs typeface="Times New Roman"/>
              </a:rPr>
              <a:t>AL</a:t>
            </a:r>
            <a:r>
              <a:rPr dirty="0" sz="6000" spc="-40">
                <a:latin typeface="Times New Roman"/>
                <a:cs typeface="Times New Roman"/>
              </a:rPr>
              <a:t>L</a:t>
            </a:r>
            <a:endParaRPr sz="6000">
              <a:latin typeface="Times New Roman"/>
              <a:cs typeface="Times New Roman"/>
            </a:endParaRPr>
          </a:p>
          <a:p>
            <a:pPr algn="ctr" marL="1007744" marR="1032510">
              <a:lnSpc>
                <a:spcPct val="123500"/>
              </a:lnSpc>
              <a:tabLst>
                <a:tab pos="6902450" algn="l"/>
              </a:tabLst>
            </a:pPr>
            <a:r>
              <a:rPr dirty="0" sz="6000" spc="570">
                <a:latin typeface="Times New Roman"/>
                <a:cs typeface="Times New Roman"/>
              </a:rPr>
              <a:t>EXTRACTIO</a:t>
            </a:r>
            <a:r>
              <a:rPr dirty="0" sz="6000" spc="-25">
                <a:latin typeface="Times New Roman"/>
                <a:cs typeface="Times New Roman"/>
              </a:rPr>
              <a:t>N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5">
                <a:latin typeface="Times New Roman"/>
                <a:cs typeface="Times New Roman"/>
              </a:rPr>
              <a:t>OVE</a:t>
            </a:r>
            <a:r>
              <a:rPr dirty="0" sz="6000" spc="-40">
                <a:latin typeface="Times New Roman"/>
                <a:cs typeface="Times New Roman"/>
              </a:rPr>
              <a:t>R</a:t>
            </a:r>
            <a:r>
              <a:rPr dirty="0" sz="6000" spc="405">
                <a:latin typeface="Times New Roman"/>
                <a:cs typeface="Times New Roman"/>
              </a:rPr>
              <a:t> </a:t>
            </a:r>
            <a:r>
              <a:rPr dirty="0" sz="6000" spc="565">
                <a:latin typeface="Times New Roman"/>
                <a:cs typeface="Times New Roman"/>
              </a:rPr>
              <a:t>SUS</a:t>
            </a:r>
            <a:r>
              <a:rPr dirty="0" sz="6000" spc="85">
                <a:latin typeface="Times New Roman"/>
                <a:cs typeface="Times New Roman"/>
              </a:rPr>
              <a:t>T</a:t>
            </a:r>
            <a:r>
              <a:rPr dirty="0" sz="6000" spc="565">
                <a:latin typeface="Times New Roman"/>
                <a:cs typeface="Times New Roman"/>
              </a:rPr>
              <a:t>AINABILIT</a:t>
            </a:r>
            <a:r>
              <a:rPr dirty="0" sz="6000" spc="-35">
                <a:latin typeface="Times New Roman"/>
                <a:cs typeface="Times New Roman"/>
              </a:rPr>
              <a:t>Y</a:t>
            </a:r>
            <a:endParaRPr sz="6000">
              <a:latin typeface="Times New Roman"/>
              <a:cs typeface="Times New Roman"/>
            </a:endParaRPr>
          </a:p>
          <a:p>
            <a:pPr algn="ctr" marL="12065" marR="5080" indent="-14604">
              <a:lnSpc>
                <a:spcPct val="123500"/>
              </a:lnSpc>
              <a:spcBef>
                <a:spcPts val="5"/>
              </a:spcBef>
              <a:tabLst>
                <a:tab pos="2658745" algn="l"/>
                <a:tab pos="5781040" algn="l"/>
                <a:tab pos="7014845" algn="l"/>
              </a:tabLst>
            </a:pPr>
            <a:r>
              <a:rPr dirty="0" sz="6000" spc="575">
                <a:latin typeface="Times New Roman"/>
                <a:cs typeface="Times New Roman"/>
              </a:rPr>
              <a:t>SHO</a:t>
            </a:r>
            <a:r>
              <a:rPr dirty="0" sz="6000" spc="215">
                <a:latin typeface="Times New Roman"/>
                <a:cs typeface="Times New Roman"/>
              </a:rPr>
              <a:t>R</a:t>
            </a:r>
            <a:r>
              <a:rPr dirty="0" sz="6000" spc="25">
                <a:latin typeface="Times New Roman"/>
                <a:cs typeface="Times New Roman"/>
              </a:rPr>
              <a:t>T</a:t>
            </a:r>
            <a:r>
              <a:rPr dirty="0" sz="6000" spc="-25">
                <a:latin typeface="Times New Roman"/>
                <a:cs typeface="Times New Roman"/>
              </a:rPr>
              <a:t>-</a:t>
            </a:r>
            <a:r>
              <a:rPr dirty="0" sz="6000" spc="-900">
                <a:latin typeface="Times New Roman"/>
                <a:cs typeface="Times New Roman"/>
              </a:rPr>
              <a:t> </a:t>
            </a:r>
            <a:r>
              <a:rPr dirty="0" sz="6000" spc="565">
                <a:latin typeface="Times New Roman"/>
                <a:cs typeface="Times New Roman"/>
              </a:rPr>
              <a:t>TER</a:t>
            </a:r>
            <a:r>
              <a:rPr dirty="0" sz="6000" spc="-35">
                <a:latin typeface="Times New Roman"/>
                <a:cs typeface="Times New Roman"/>
              </a:rPr>
              <a:t>M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COMFO</a:t>
            </a:r>
            <a:r>
              <a:rPr dirty="0" sz="6000" spc="204">
                <a:latin typeface="Times New Roman"/>
                <a:cs typeface="Times New Roman"/>
              </a:rPr>
              <a:t>R</a:t>
            </a:r>
            <a:r>
              <a:rPr dirty="0" sz="6000" spc="-35">
                <a:latin typeface="Times New Roman"/>
                <a:cs typeface="Times New Roman"/>
              </a:rPr>
              <a:t>T</a:t>
            </a:r>
            <a:r>
              <a:rPr dirty="0" sz="6000" spc="425">
                <a:latin typeface="Times New Roman"/>
                <a:cs typeface="Times New Roman"/>
              </a:rPr>
              <a:t> </a:t>
            </a:r>
            <a:r>
              <a:rPr dirty="0" sz="6000" spc="555">
                <a:latin typeface="Times New Roman"/>
                <a:cs typeface="Times New Roman"/>
              </a:rPr>
              <a:t>OVE</a:t>
            </a:r>
            <a:r>
              <a:rPr dirty="0" sz="6000" spc="-45">
                <a:latin typeface="Times New Roman"/>
                <a:cs typeface="Times New Roman"/>
              </a:rPr>
              <a:t>R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50">
                <a:latin typeface="Times New Roman"/>
                <a:cs typeface="Times New Roman"/>
              </a:rPr>
              <a:t>ONGOIN</a:t>
            </a:r>
            <a:r>
              <a:rPr dirty="0" sz="6000" spc="-50">
                <a:latin typeface="Times New Roman"/>
                <a:cs typeface="Times New Roman"/>
              </a:rPr>
              <a:t>G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565">
                <a:latin typeface="Times New Roman"/>
                <a:cs typeface="Times New Roman"/>
              </a:rPr>
              <a:t>EQUIT</a:t>
            </a:r>
            <a:r>
              <a:rPr dirty="0" sz="6000" spc="-35">
                <a:latin typeface="Times New Roman"/>
                <a:cs typeface="Times New Roman"/>
              </a:rPr>
              <a:t>Y</a:t>
            </a:r>
            <a:r>
              <a:rPr dirty="0" sz="6000" spc="465">
                <a:latin typeface="Times New Roman"/>
                <a:cs typeface="Times New Roman"/>
              </a:rPr>
              <a:t> </a:t>
            </a:r>
            <a:r>
              <a:rPr dirty="0" sz="6000" spc="-85">
                <a:latin typeface="Times New Roman"/>
                <a:cs typeface="Times New Roman"/>
              </a:rPr>
              <a:t>WA</a:t>
            </a:r>
            <a:r>
              <a:rPr dirty="0" sz="6000" spc="-905">
                <a:latin typeface="Times New Roman"/>
                <a:cs typeface="Times New Roman"/>
              </a:rPr>
              <a:t> </a:t>
            </a:r>
            <a:r>
              <a:rPr dirty="0" sz="6000" spc="555">
                <a:latin typeface="Times New Roman"/>
                <a:cs typeface="Times New Roman"/>
              </a:rPr>
              <a:t>R</a:t>
            </a:r>
            <a:r>
              <a:rPr dirty="0" sz="6000" spc="550">
                <a:latin typeface="Times New Roman"/>
                <a:cs typeface="Times New Roman"/>
              </a:rPr>
              <a:t>MAK</a:t>
            </a:r>
            <a:r>
              <a:rPr dirty="0" sz="6000" spc="555">
                <a:latin typeface="Times New Roman"/>
                <a:cs typeface="Times New Roman"/>
              </a:rPr>
              <a:t>I</a:t>
            </a:r>
            <a:r>
              <a:rPr dirty="0" sz="6000" spc="550">
                <a:latin typeface="Times New Roman"/>
                <a:cs typeface="Times New Roman"/>
              </a:rPr>
              <a:t>N</a:t>
            </a:r>
            <a:r>
              <a:rPr dirty="0" sz="6000" spc="-45">
                <a:latin typeface="Times New Roman"/>
                <a:cs typeface="Times New Roman"/>
              </a:rPr>
              <a:t>G</a:t>
            </a:r>
            <a:r>
              <a:rPr dirty="0" sz="6000">
                <a:latin typeface="Times New Roman"/>
                <a:cs typeface="Times New Roman"/>
              </a:rPr>
              <a:t>	</a:t>
            </a:r>
            <a:r>
              <a:rPr dirty="0" sz="6000" spc="-1440">
                <a:latin typeface="Times New Roman"/>
                <a:cs typeface="Times New Roman"/>
              </a:rPr>
              <a:t> </a:t>
            </a:r>
            <a:r>
              <a:rPr dirty="0" sz="6000" spc="575">
                <a:latin typeface="Times New Roman"/>
                <a:cs typeface="Times New Roman"/>
              </a:rPr>
              <a:t>OV</a:t>
            </a:r>
            <a:r>
              <a:rPr dirty="0" sz="6000" spc="580">
                <a:latin typeface="Times New Roman"/>
                <a:cs typeface="Times New Roman"/>
              </a:rPr>
              <a:t>E</a:t>
            </a:r>
            <a:r>
              <a:rPr dirty="0" sz="6000" spc="-20">
                <a:latin typeface="Times New Roman"/>
                <a:cs typeface="Times New Roman"/>
              </a:rPr>
              <a:t>R</a:t>
            </a:r>
            <a:endParaRPr sz="6000">
              <a:latin typeface="Times New Roman"/>
              <a:cs typeface="Times New Roman"/>
            </a:endParaRPr>
          </a:p>
          <a:p>
            <a:pPr algn="ctr" marR="20955">
              <a:lnSpc>
                <a:spcPct val="100000"/>
              </a:lnSpc>
              <a:spcBef>
                <a:spcPts val="1689"/>
              </a:spcBef>
            </a:pPr>
            <a:r>
              <a:rPr dirty="0" sz="6000" spc="565">
                <a:latin typeface="Times New Roman"/>
                <a:cs typeface="Times New Roman"/>
              </a:rPr>
              <a:t>PEACEMAKIN</a:t>
            </a:r>
            <a:r>
              <a:rPr dirty="0" sz="6000" spc="-35">
                <a:latin typeface="Times New Roman"/>
                <a:cs typeface="Times New Roman"/>
              </a:rPr>
              <a:t>G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499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085189"/>
              <a:ext cx="13004800" cy="16684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2853" y="8102038"/>
            <a:ext cx="8857615" cy="1563370"/>
          </a:xfrm>
          <a:prstGeom prst="rect"/>
        </p:spPr>
        <p:txBody>
          <a:bodyPr wrap="square" lIns="0" tIns="304165" rIns="0" bIns="0" rtlCol="0" vert="horz">
            <a:spAutoFit/>
          </a:bodyPr>
          <a:lstStyle/>
          <a:p>
            <a:pPr marL="12700" marR="5080" indent="271145">
              <a:lnSpc>
                <a:spcPct val="68100"/>
              </a:lnSpc>
              <a:spcBef>
                <a:spcPts val="2395"/>
              </a:spcBef>
              <a:tabLst>
                <a:tab pos="3485515" algn="l"/>
                <a:tab pos="6245860" algn="l"/>
              </a:tabLst>
            </a:pPr>
            <a:r>
              <a:rPr dirty="0" spc="550"/>
              <a:t>SMAL</a:t>
            </a:r>
            <a:r>
              <a:rPr dirty="0" spc="-50"/>
              <a:t>L</a:t>
            </a:r>
            <a:r>
              <a:rPr dirty="0"/>
              <a:t>	</a:t>
            </a:r>
            <a:r>
              <a:rPr dirty="0" spc="560"/>
              <a:t>CAPSIZING</a:t>
            </a:r>
            <a:r>
              <a:rPr dirty="0" spc="-40"/>
              <a:t>S</a:t>
            </a:r>
            <a:r>
              <a:rPr dirty="0" spc="500"/>
              <a:t> </a:t>
            </a:r>
            <a:r>
              <a:rPr dirty="0" spc="570"/>
              <a:t>EVE</a:t>
            </a:r>
            <a:r>
              <a:rPr dirty="0" spc="240"/>
              <a:t>R</a:t>
            </a:r>
            <a:r>
              <a:rPr dirty="0" spc="570"/>
              <a:t>YWHER</a:t>
            </a:r>
            <a:r>
              <a:rPr dirty="0" spc="-25"/>
              <a:t>E</a:t>
            </a:r>
            <a:r>
              <a:rPr dirty="0"/>
              <a:t>	</a:t>
            </a:r>
            <a:r>
              <a:rPr dirty="0" spc="555"/>
              <a:t>DAI</a:t>
            </a:r>
            <a:r>
              <a:rPr dirty="0" spc="-45"/>
              <a:t>L</a:t>
            </a:r>
            <a:r>
              <a:rPr dirty="0" spc="-40"/>
              <a:t>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1F5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 rot="21540000">
            <a:off x="2167565" y="1981002"/>
            <a:ext cx="8560031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00"/>
              </a:lnSpc>
            </a:pPr>
            <a:r>
              <a:rPr dirty="0" sz="12000" spc="-1585">
                <a:solidFill>
                  <a:srgbClr val="EF7E9C"/>
                </a:solidFill>
                <a:latin typeface="Calibri"/>
                <a:cs typeface="Calibri"/>
              </a:rPr>
              <a:t>N</a:t>
            </a:r>
            <a:r>
              <a:rPr dirty="0" sz="12000" spc="-1585">
                <a:solidFill>
                  <a:srgbClr val="EF7E9C"/>
                </a:solidFill>
                <a:latin typeface="Calibri"/>
                <a:cs typeface="Calibri"/>
              </a:rPr>
              <a:t>o</a:t>
            </a:r>
            <a:r>
              <a:rPr dirty="0" sz="12000" spc="-1585">
                <a:solidFill>
                  <a:srgbClr val="EF7E9C"/>
                </a:solidFill>
                <a:latin typeface="Calibri"/>
                <a:cs typeface="Calibri"/>
              </a:rPr>
              <a:t>t</a:t>
            </a:r>
            <a:r>
              <a:rPr dirty="0" sz="12000" spc="165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 spc="-1530">
                <a:solidFill>
                  <a:srgbClr val="EF7E9C"/>
                </a:solidFill>
                <a:latin typeface="Calibri"/>
                <a:cs typeface="Calibri"/>
              </a:rPr>
              <a:t>b</a:t>
            </a:r>
            <a:r>
              <a:rPr dirty="0" sz="12000" spc="-1530">
                <a:solidFill>
                  <a:srgbClr val="EF7E9C"/>
                </a:solidFill>
                <a:latin typeface="Calibri"/>
                <a:cs typeface="Calibri"/>
              </a:rPr>
              <a:t>ei</a:t>
            </a:r>
            <a:r>
              <a:rPr dirty="0" sz="12000" spc="-1530">
                <a:solidFill>
                  <a:srgbClr val="EF7E9C"/>
                </a:solidFill>
                <a:latin typeface="Calibri"/>
                <a:cs typeface="Calibri"/>
              </a:rPr>
              <a:t>ng</a:t>
            </a:r>
            <a:r>
              <a:rPr dirty="0" sz="12000" spc="165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 spc="-1425">
                <a:solidFill>
                  <a:srgbClr val="EF7E9C"/>
                </a:solidFill>
                <a:latin typeface="Calibri"/>
                <a:cs typeface="Calibri"/>
              </a:rPr>
              <a:t>ab</a:t>
            </a:r>
            <a:r>
              <a:rPr dirty="0" baseline="1157" sz="18000" spc="-2137">
                <a:solidFill>
                  <a:srgbClr val="EF7E9C"/>
                </a:solidFill>
                <a:latin typeface="Calibri"/>
                <a:cs typeface="Calibri"/>
              </a:rPr>
              <a:t>l</a:t>
            </a:r>
            <a:r>
              <a:rPr dirty="0" baseline="1388" sz="18000" spc="-2137">
                <a:solidFill>
                  <a:srgbClr val="EF7E9C"/>
                </a:solidFill>
                <a:latin typeface="Calibri"/>
                <a:cs typeface="Calibri"/>
              </a:rPr>
              <a:t>e</a:t>
            </a:r>
            <a:r>
              <a:rPr dirty="0" baseline="1388" sz="18000" spc="247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baseline="1620" sz="18000" spc="-1732">
                <a:solidFill>
                  <a:srgbClr val="EF7E9C"/>
                </a:solidFill>
                <a:latin typeface="Calibri"/>
                <a:cs typeface="Calibri"/>
              </a:rPr>
              <a:t>to</a:t>
            </a:r>
            <a:endParaRPr baseline="1620" sz="18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1540000">
            <a:off x="3001901" y="3414495"/>
            <a:ext cx="6957742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05"/>
              </a:lnSpc>
            </a:pPr>
            <a:r>
              <a:rPr dirty="0" sz="12000" spc="-2085">
                <a:solidFill>
                  <a:srgbClr val="EF7E9C"/>
                </a:solidFill>
                <a:latin typeface="Calibri"/>
                <a:cs typeface="Calibri"/>
              </a:rPr>
              <a:t>do</a:t>
            </a:r>
            <a:r>
              <a:rPr dirty="0" sz="12000" spc="160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 spc="-1080">
                <a:solidFill>
                  <a:srgbClr val="F7B538"/>
                </a:solidFill>
                <a:latin typeface="Calibri"/>
                <a:cs typeface="Calibri"/>
              </a:rPr>
              <a:t>every</a:t>
            </a:r>
            <a:r>
              <a:rPr dirty="0" baseline="1157" sz="18000" spc="-1620">
                <a:solidFill>
                  <a:srgbClr val="F7B538"/>
                </a:solidFill>
                <a:latin typeface="Calibri"/>
                <a:cs typeface="Calibri"/>
              </a:rPr>
              <a:t>thing</a:t>
            </a:r>
            <a:endParaRPr baseline="1157" sz="18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1540000">
            <a:off x="2489863" y="4853433"/>
            <a:ext cx="8063148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680"/>
              </a:lnSpc>
            </a:pPr>
            <a:r>
              <a:rPr dirty="0" baseline="-1157" sz="18000" spc="-2670">
                <a:solidFill>
                  <a:srgbClr val="EF7E9C"/>
                </a:solidFill>
                <a:latin typeface="Calibri"/>
                <a:cs typeface="Calibri"/>
              </a:rPr>
              <a:t>d</a:t>
            </a:r>
            <a:r>
              <a:rPr dirty="0" sz="12000" spc="-1780">
                <a:solidFill>
                  <a:srgbClr val="EF7E9C"/>
                </a:solidFill>
                <a:latin typeface="Calibri"/>
                <a:cs typeface="Calibri"/>
              </a:rPr>
              <a:t>oe</a:t>
            </a:r>
            <a:r>
              <a:rPr dirty="0" sz="12000" spc="-1780">
                <a:solidFill>
                  <a:srgbClr val="EF7E9C"/>
                </a:solidFill>
                <a:latin typeface="Calibri"/>
                <a:cs typeface="Calibri"/>
              </a:rPr>
              <a:t>s</a:t>
            </a:r>
            <a:r>
              <a:rPr dirty="0" sz="12000" spc="-1780">
                <a:solidFill>
                  <a:srgbClr val="EF7E9C"/>
                </a:solidFill>
                <a:latin typeface="Calibri"/>
                <a:cs typeface="Calibri"/>
              </a:rPr>
              <a:t>n</a:t>
            </a:r>
            <a:r>
              <a:rPr dirty="0" sz="12000" spc="-910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>
                <a:solidFill>
                  <a:srgbClr val="EF7E9C"/>
                </a:solidFill>
                <a:latin typeface="Calibri"/>
                <a:cs typeface="Calibri"/>
              </a:rPr>
              <a:t>t</a:t>
            </a:r>
            <a:r>
              <a:rPr dirty="0" sz="12000" spc="180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 spc="-2260">
                <a:solidFill>
                  <a:srgbClr val="EF7E9C"/>
                </a:solidFill>
                <a:latin typeface="Calibri"/>
                <a:cs typeface="Calibri"/>
              </a:rPr>
              <a:t>me</a:t>
            </a:r>
            <a:r>
              <a:rPr dirty="0" sz="12000" spc="-2260">
                <a:solidFill>
                  <a:srgbClr val="EF7E9C"/>
                </a:solidFill>
                <a:latin typeface="Calibri"/>
                <a:cs typeface="Calibri"/>
              </a:rPr>
              <a:t>an</a:t>
            </a:r>
            <a:r>
              <a:rPr dirty="0" sz="12000" spc="180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 spc="-2340">
                <a:solidFill>
                  <a:srgbClr val="EF7E9C"/>
                </a:solidFill>
                <a:latin typeface="Calibri"/>
                <a:cs typeface="Calibri"/>
              </a:rPr>
              <a:t>w</a:t>
            </a:r>
            <a:r>
              <a:rPr dirty="0" baseline="1157" sz="18000" spc="-3509">
                <a:solidFill>
                  <a:srgbClr val="EF7E9C"/>
                </a:solidFill>
                <a:latin typeface="Calibri"/>
                <a:cs typeface="Calibri"/>
              </a:rPr>
              <a:t>e</a:t>
            </a:r>
            <a:endParaRPr baseline="1157" sz="18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21540000">
            <a:off x="2095880" y="6291990"/>
            <a:ext cx="8920811" cy="152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660"/>
              </a:lnSpc>
            </a:pPr>
            <a:r>
              <a:rPr dirty="0" baseline="-1388" sz="18000" spc="-1920">
                <a:solidFill>
                  <a:srgbClr val="EF7E9C"/>
                </a:solidFill>
                <a:latin typeface="Calibri"/>
                <a:cs typeface="Calibri"/>
              </a:rPr>
              <a:t>c</a:t>
            </a:r>
            <a:r>
              <a:rPr dirty="0" baseline="-1157" sz="18000" spc="-1920">
                <a:solidFill>
                  <a:srgbClr val="EF7E9C"/>
                </a:solidFill>
                <a:latin typeface="Calibri"/>
                <a:cs typeface="Calibri"/>
              </a:rPr>
              <a:t>a</a:t>
            </a:r>
            <a:r>
              <a:rPr dirty="0" sz="12000" spc="-1280">
                <a:solidFill>
                  <a:srgbClr val="EF7E9C"/>
                </a:solidFill>
                <a:latin typeface="Calibri"/>
                <a:cs typeface="Calibri"/>
              </a:rPr>
              <a:t>n</a:t>
            </a:r>
            <a:r>
              <a:rPr dirty="0" sz="12000" spc="-919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>
                <a:solidFill>
                  <a:srgbClr val="EF7E9C"/>
                </a:solidFill>
                <a:latin typeface="Calibri"/>
                <a:cs typeface="Calibri"/>
              </a:rPr>
              <a:t>t</a:t>
            </a:r>
            <a:r>
              <a:rPr dirty="0" sz="12000" spc="170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 spc="-2105">
                <a:solidFill>
                  <a:srgbClr val="EF7E9C"/>
                </a:solidFill>
                <a:latin typeface="Calibri"/>
                <a:cs typeface="Calibri"/>
              </a:rPr>
              <a:t>d</a:t>
            </a:r>
            <a:r>
              <a:rPr dirty="0" sz="12000" spc="-2105">
                <a:solidFill>
                  <a:srgbClr val="EF7E9C"/>
                </a:solidFill>
                <a:latin typeface="Calibri"/>
                <a:cs typeface="Calibri"/>
              </a:rPr>
              <a:t>o</a:t>
            </a:r>
            <a:r>
              <a:rPr dirty="0" sz="12000" spc="165">
                <a:solidFill>
                  <a:srgbClr val="EF7E9C"/>
                </a:solidFill>
                <a:latin typeface="Calibri"/>
                <a:cs typeface="Calibri"/>
              </a:rPr>
              <a:t> </a:t>
            </a:r>
            <a:r>
              <a:rPr dirty="0" sz="12000" spc="-975">
                <a:solidFill>
                  <a:srgbClr val="F7B538"/>
                </a:solidFill>
                <a:latin typeface="Calibri"/>
                <a:cs typeface="Calibri"/>
              </a:rPr>
              <a:t>anything</a:t>
            </a:r>
            <a:endParaRPr sz="1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FCE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75" y="1560775"/>
            <a:ext cx="5095383" cy="605540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383680" y="1754630"/>
            <a:ext cx="5372735" cy="5509260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12700" marR="892810">
              <a:lnSpc>
                <a:spcPts val="10390"/>
              </a:lnSpc>
              <a:spcBef>
                <a:spcPts val="1785"/>
              </a:spcBef>
            </a:pPr>
            <a:r>
              <a:rPr dirty="0" sz="10000" spc="944">
                <a:latin typeface="Times New Roman"/>
                <a:cs typeface="Times New Roman"/>
              </a:rPr>
              <a:t>DON</a:t>
            </a:r>
            <a:r>
              <a:rPr dirty="0" sz="10000" spc="-55">
                <a:latin typeface="Times New Roman"/>
                <a:cs typeface="Times New Roman"/>
              </a:rPr>
              <a:t>’</a:t>
            </a:r>
            <a:r>
              <a:rPr dirty="0" sz="10000" spc="-1500">
                <a:latin typeface="Times New Roman"/>
                <a:cs typeface="Times New Roman"/>
              </a:rPr>
              <a:t> </a:t>
            </a:r>
            <a:r>
              <a:rPr dirty="0" sz="10000" spc="-50">
                <a:latin typeface="Times New Roman"/>
                <a:cs typeface="Times New Roman"/>
              </a:rPr>
              <a:t>T </a:t>
            </a:r>
            <a:r>
              <a:rPr dirty="0" sz="10000" spc="910">
                <a:latin typeface="Times New Roman"/>
                <a:cs typeface="Times New Roman"/>
              </a:rPr>
              <a:t>R</a:t>
            </a:r>
            <a:r>
              <a:rPr dirty="0" sz="10000" spc="905">
                <a:latin typeface="Times New Roman"/>
                <a:cs typeface="Times New Roman"/>
              </a:rPr>
              <a:t>O</a:t>
            </a:r>
            <a:r>
              <a:rPr dirty="0" sz="10000" spc="910">
                <a:latin typeface="Times New Roman"/>
                <a:cs typeface="Times New Roman"/>
              </a:rPr>
              <a:t>C</a:t>
            </a:r>
            <a:r>
              <a:rPr dirty="0" sz="10000" spc="-90">
                <a:latin typeface="Times New Roman"/>
                <a:cs typeface="Times New Roman"/>
              </a:rPr>
              <a:t>K</a:t>
            </a:r>
            <a:r>
              <a:rPr dirty="0" sz="10000" spc="655">
                <a:latin typeface="Times New Roman"/>
                <a:cs typeface="Times New Roman"/>
              </a:rPr>
              <a:t> </a:t>
            </a:r>
            <a:r>
              <a:rPr dirty="0" sz="10000" spc="905">
                <a:latin typeface="Times New Roman"/>
                <a:cs typeface="Times New Roman"/>
              </a:rPr>
              <a:t>TH</a:t>
            </a:r>
            <a:r>
              <a:rPr dirty="0" sz="10000" spc="-90">
                <a:latin typeface="Times New Roman"/>
                <a:cs typeface="Times New Roman"/>
              </a:rPr>
              <a:t>E</a:t>
            </a:r>
            <a:endParaRPr sz="10000">
              <a:latin typeface="Times New Roman"/>
              <a:cs typeface="Times New Roman"/>
            </a:endParaRPr>
          </a:p>
          <a:p>
            <a:pPr marL="12700">
              <a:lnSpc>
                <a:spcPts val="10320"/>
              </a:lnSpc>
            </a:pPr>
            <a:r>
              <a:rPr dirty="0" sz="10000" spc="930">
                <a:latin typeface="Times New Roman"/>
                <a:cs typeface="Times New Roman"/>
              </a:rPr>
              <a:t>B</a:t>
            </a:r>
            <a:r>
              <a:rPr dirty="0" sz="10000" spc="-70">
                <a:latin typeface="Times New Roman"/>
                <a:cs typeface="Times New Roman"/>
              </a:rPr>
              <a:t>O</a:t>
            </a:r>
            <a:r>
              <a:rPr dirty="0" sz="10000" spc="-1500">
                <a:latin typeface="Times New Roman"/>
                <a:cs typeface="Times New Roman"/>
              </a:rPr>
              <a:t> </a:t>
            </a:r>
            <a:r>
              <a:rPr dirty="0" sz="10000" spc="-130">
                <a:latin typeface="Times New Roman"/>
                <a:cs typeface="Times New Roman"/>
              </a:rPr>
              <a:t>AT</a:t>
            </a:r>
            <a:r>
              <a:rPr dirty="0" sz="10000" spc="-1495">
                <a:latin typeface="Times New Roman"/>
                <a:cs typeface="Times New Roman"/>
              </a:rPr>
              <a:t> </a:t>
            </a:r>
            <a:r>
              <a:rPr dirty="0" sz="10000" spc="969">
                <a:latin typeface="Times New Roman"/>
                <a:cs typeface="Times New Roman"/>
              </a:rPr>
              <a:t>!!</a:t>
            </a:r>
            <a:r>
              <a:rPr dirty="0" sz="10000" spc="-25">
                <a:latin typeface="Times New Roman"/>
                <a:cs typeface="Times New Roman"/>
              </a:rPr>
              <a:t>!</a:t>
            </a:r>
            <a:endParaRPr sz="10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396380" y="2753317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 h="0">
                <a:moveTo>
                  <a:pt x="0" y="0"/>
                </a:moveTo>
                <a:lnTo>
                  <a:pt x="4562201" y="0"/>
                </a:lnTo>
              </a:path>
            </a:pathLst>
          </a:custGeom>
          <a:ln w="643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 rot="21480000">
            <a:off x="-1802334" y="-178458"/>
            <a:ext cx="11980819" cy="1016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000"/>
              </a:lnSpc>
            </a:pPr>
            <a:r>
              <a:rPr dirty="0" sz="80000" spc="-4855">
                <a:solidFill>
                  <a:srgbClr val="FF2600"/>
                </a:solidFill>
                <a:latin typeface="Arial"/>
                <a:cs typeface="Arial"/>
              </a:rPr>
              <a:t>X</a:t>
            </a:r>
            <a:endParaRPr sz="80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6600" y="1487948"/>
            <a:ext cx="11503025" cy="7091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485775">
              <a:lnSpc>
                <a:spcPts val="3700"/>
              </a:lnSpc>
              <a:spcBef>
                <a:spcPts val="340"/>
              </a:spcBef>
            </a:pP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answered,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60">
                <a:latin typeface="Times New Roman"/>
                <a:cs typeface="Times New Roman"/>
              </a:rPr>
              <a:t>“You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would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power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over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if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were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not </a:t>
            </a:r>
            <a:r>
              <a:rPr dirty="0" sz="3200">
                <a:latin typeface="Times New Roman"/>
                <a:cs typeface="Times New Roman"/>
              </a:rPr>
              <a:t>given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from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above.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Therefore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who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handed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over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guilty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greater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sin.”</a:t>
            </a:r>
            <a:endParaRPr sz="3200">
              <a:latin typeface="Times New Roman"/>
              <a:cs typeface="Times New Roman"/>
            </a:endParaRPr>
          </a:p>
          <a:p>
            <a:pPr algn="just" marL="12700" marR="60960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From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then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on,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tried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free,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but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Jewish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leaders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kept </a:t>
            </a:r>
            <a:r>
              <a:rPr dirty="0" sz="3200">
                <a:latin typeface="Times New Roman"/>
                <a:cs typeface="Times New Roman"/>
              </a:rPr>
              <a:t>shouting,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“If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let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man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go,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friend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Caesar.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Anyone </a:t>
            </a:r>
            <a:r>
              <a:rPr dirty="0" sz="3200" b="1">
                <a:latin typeface="Times New Roman"/>
                <a:cs typeface="Times New Roman"/>
              </a:rPr>
              <a:t>who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claims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to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be</a:t>
            </a:r>
            <a:r>
              <a:rPr dirty="0" sz="3200" spc="-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king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opposes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Caesar</a:t>
            </a:r>
            <a:r>
              <a:rPr dirty="0" sz="3200" spc="-10">
                <a:latin typeface="Times New Roman"/>
                <a:cs typeface="Times New Roman"/>
              </a:rPr>
              <a:t>.”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</a:pPr>
            <a:r>
              <a:rPr dirty="0" sz="3200">
                <a:latin typeface="Times New Roman"/>
                <a:cs typeface="Times New Roman"/>
              </a:rPr>
              <a:t>When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heard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this,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brought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Jesus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out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down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the </a:t>
            </a:r>
            <a:r>
              <a:rPr dirty="0" sz="3200" spc="-20">
                <a:latin typeface="Times New Roman"/>
                <a:cs typeface="Times New Roman"/>
              </a:rPr>
              <a:t>judge’s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place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known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Stone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Pavement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(which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Aramaic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Gabbatha).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was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day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Preparation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Passover;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it </a:t>
            </a:r>
            <a:r>
              <a:rPr dirty="0" sz="3200">
                <a:latin typeface="Times New Roman"/>
                <a:cs typeface="Times New Roman"/>
              </a:rPr>
              <a:t>was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about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noon.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529"/>
              </a:lnSpc>
            </a:pPr>
            <a:r>
              <a:rPr dirty="0" sz="3200">
                <a:latin typeface="Times New Roman"/>
                <a:cs typeface="Times New Roman"/>
              </a:rPr>
              <a:t>“Here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king,”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said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Jews.</a:t>
            </a:r>
            <a:endParaRPr sz="3200">
              <a:latin typeface="Times New Roman"/>
              <a:cs typeface="Times New Roman"/>
            </a:endParaRPr>
          </a:p>
          <a:p>
            <a:pPr marL="12700" marR="632460">
              <a:lnSpc>
                <a:spcPts val="3700"/>
              </a:lnSpc>
              <a:spcBef>
                <a:spcPts val="170"/>
              </a:spcBef>
            </a:pPr>
            <a:r>
              <a:rPr dirty="0" sz="3200">
                <a:latin typeface="Times New Roman"/>
                <a:cs typeface="Times New Roman"/>
              </a:rPr>
              <a:t>But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they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shouted,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“Take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him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away!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 spc="-35">
                <a:latin typeface="Times New Roman"/>
                <a:cs typeface="Times New Roman"/>
              </a:rPr>
              <a:t>Take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him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away!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Crucify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him!” </a:t>
            </a:r>
            <a:r>
              <a:rPr dirty="0" sz="3200">
                <a:latin typeface="Times New Roman"/>
                <a:cs typeface="Times New Roman"/>
              </a:rPr>
              <a:t>“Shall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crucify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your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king?”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Pilate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asked.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529"/>
              </a:lnSpc>
            </a:pPr>
            <a:r>
              <a:rPr dirty="0" sz="3200" spc="-65">
                <a:latin typeface="Times New Roman"/>
                <a:cs typeface="Times New Roman"/>
              </a:rPr>
              <a:t>“We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king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but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Caesar,”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chief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priests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answered.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770"/>
              </a:lnSpc>
            </a:pPr>
            <a:r>
              <a:rPr dirty="0" sz="3200" b="1">
                <a:latin typeface="Times New Roman"/>
                <a:cs typeface="Times New Roman"/>
              </a:rPr>
              <a:t>Finally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Pilate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handed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him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over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to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them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to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be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crucified.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245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085189"/>
              <a:ext cx="13004800" cy="16684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7907" y="8413599"/>
            <a:ext cx="1263205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3265" algn="l"/>
                <a:tab pos="6536055" algn="l"/>
                <a:tab pos="10238105" algn="l"/>
              </a:tabLst>
            </a:pPr>
            <a:r>
              <a:rPr dirty="0" spc="575"/>
              <a:t>PIL</a:t>
            </a:r>
            <a:r>
              <a:rPr dirty="0" spc="-100"/>
              <a:t>A</a:t>
            </a:r>
            <a:r>
              <a:rPr dirty="0" spc="575"/>
              <a:t>T</a:t>
            </a:r>
            <a:r>
              <a:rPr dirty="0" spc="-25"/>
              <a:t>E</a:t>
            </a:r>
            <a:r>
              <a:rPr dirty="0"/>
              <a:t>	</a:t>
            </a:r>
            <a:r>
              <a:rPr dirty="0" spc="-100"/>
              <a:t>W</a:t>
            </a:r>
            <a:r>
              <a:rPr dirty="0" spc="565"/>
              <a:t>ANT</a:t>
            </a:r>
            <a:r>
              <a:rPr dirty="0" spc="-35"/>
              <a:t>S</a:t>
            </a:r>
            <a:r>
              <a:rPr dirty="0"/>
              <a:t>	</a:t>
            </a:r>
            <a:r>
              <a:rPr dirty="0" spc="560"/>
              <a:t>STEAD</a:t>
            </a:r>
            <a:r>
              <a:rPr dirty="0" spc="-40"/>
              <a:t>Y</a:t>
            </a:r>
            <a:r>
              <a:rPr dirty="0"/>
              <a:t>	</a:t>
            </a:r>
            <a:r>
              <a:rPr dirty="0" spc="555"/>
              <a:t>SHIP</a:t>
            </a:r>
            <a:r>
              <a:rPr dirty="0" spc="-45"/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FCEDA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580" y="0"/>
            <a:ext cx="7063638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1F5B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0624" y="0"/>
            <a:ext cx="784355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815" y="304710"/>
            <a:ext cx="89573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3655" algn="l"/>
                <a:tab pos="5887720" algn="l"/>
              </a:tabLst>
            </a:pPr>
            <a:r>
              <a:rPr dirty="0" spc="565" b="1">
                <a:latin typeface="Times New Roman"/>
                <a:cs typeface="Times New Roman"/>
              </a:rPr>
              <a:t>FUL</a:t>
            </a:r>
            <a:r>
              <a:rPr dirty="0" spc="-30" b="1">
                <a:latin typeface="Times New Roman"/>
                <a:cs typeface="Times New Roman"/>
              </a:rPr>
              <a:t>L</a:t>
            </a:r>
            <a:r>
              <a:rPr dirty="0" b="1">
                <a:latin typeface="Times New Roman"/>
                <a:cs typeface="Times New Roman"/>
              </a:rPr>
              <a:t>	</a:t>
            </a:r>
            <a:r>
              <a:rPr dirty="0" spc="570" b="1">
                <a:latin typeface="Times New Roman"/>
                <a:cs typeface="Times New Roman"/>
              </a:rPr>
              <a:t>STEA</a:t>
            </a:r>
            <a:r>
              <a:rPr dirty="0" spc="-25" b="1">
                <a:latin typeface="Times New Roman"/>
                <a:cs typeface="Times New Roman"/>
              </a:rPr>
              <a:t>M</a:t>
            </a:r>
            <a:r>
              <a:rPr dirty="0" b="1">
                <a:latin typeface="Times New Roman"/>
                <a:cs typeface="Times New Roman"/>
              </a:rPr>
              <a:t>	</a:t>
            </a:r>
            <a:r>
              <a:rPr dirty="0" spc="560" b="1">
                <a:latin typeface="Times New Roman"/>
                <a:cs typeface="Times New Roman"/>
              </a:rPr>
              <a:t>AHEA</a:t>
            </a:r>
            <a:r>
              <a:rPr dirty="0" spc="-35" b="1"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27329" rIns="0" bIns="0" rtlCol="0" vert="horz">
            <a:spAutoFit/>
          </a:bodyPr>
          <a:lstStyle/>
          <a:p>
            <a:pPr marL="2068830">
              <a:lnSpc>
                <a:spcPct val="100000"/>
              </a:lnSpc>
              <a:spcBef>
                <a:spcPts val="1789"/>
              </a:spcBef>
              <a:tabLst>
                <a:tab pos="5200650" algn="l"/>
                <a:tab pos="6297930" algn="l"/>
              </a:tabLst>
            </a:pPr>
            <a:r>
              <a:rPr dirty="0" spc="555"/>
              <a:t>MIGH</a:t>
            </a:r>
            <a:r>
              <a:rPr dirty="0" spc="-45"/>
              <a:t>T</a:t>
            </a:r>
            <a:r>
              <a:rPr dirty="0"/>
              <a:t>	</a:t>
            </a:r>
            <a:r>
              <a:rPr dirty="0" spc="545"/>
              <a:t>I</a:t>
            </a:r>
            <a:r>
              <a:rPr dirty="0" spc="-55"/>
              <a:t>S</a:t>
            </a:r>
            <a:r>
              <a:rPr dirty="0"/>
              <a:t>	</a:t>
            </a:r>
            <a:r>
              <a:rPr dirty="0" spc="565"/>
              <a:t>RIGH</a:t>
            </a:r>
            <a:r>
              <a:rPr dirty="0" spc="-35"/>
              <a:t>T</a:t>
            </a:r>
          </a:p>
          <a:p>
            <a:pPr marL="550545" marR="5080" indent="-538480">
              <a:lnSpc>
                <a:spcPct val="123500"/>
              </a:lnSpc>
              <a:spcBef>
                <a:spcPts val="5"/>
              </a:spcBef>
              <a:tabLst>
                <a:tab pos="5238115" algn="l"/>
                <a:tab pos="5279390" algn="l"/>
                <a:tab pos="5530850" algn="l"/>
                <a:tab pos="7216140" algn="l"/>
              </a:tabLst>
            </a:pPr>
            <a:r>
              <a:rPr dirty="0" spc="565"/>
              <a:t>OPPRESSIV</a:t>
            </a:r>
            <a:r>
              <a:rPr dirty="0" spc="-35"/>
              <a:t>E</a:t>
            </a:r>
            <a:r>
              <a:rPr dirty="0"/>
              <a:t>			</a:t>
            </a:r>
            <a:r>
              <a:rPr dirty="0" spc="565"/>
              <a:t>OCCU</a:t>
            </a:r>
            <a:r>
              <a:rPr dirty="0" spc="10"/>
              <a:t>P</a:t>
            </a:r>
            <a:r>
              <a:rPr dirty="0" spc="-110"/>
              <a:t>A</a:t>
            </a:r>
            <a:r>
              <a:rPr dirty="0" spc="565"/>
              <a:t>TIO</a:t>
            </a:r>
            <a:r>
              <a:rPr dirty="0" spc="-35"/>
              <a:t>N</a:t>
            </a:r>
            <a:r>
              <a:rPr dirty="0" spc="380"/>
              <a:t> </a:t>
            </a:r>
            <a:r>
              <a:rPr dirty="0" spc="570"/>
              <a:t>R</a:t>
            </a:r>
            <a:r>
              <a:rPr dirty="0" spc="565"/>
              <a:t>U</a:t>
            </a:r>
            <a:r>
              <a:rPr dirty="0" spc="570"/>
              <a:t>T</a:t>
            </a:r>
            <a:r>
              <a:rPr dirty="0" spc="565"/>
              <a:t>H</a:t>
            </a:r>
            <a:r>
              <a:rPr dirty="0" spc="570"/>
              <a:t>LE</a:t>
            </a:r>
            <a:r>
              <a:rPr dirty="0" spc="565"/>
              <a:t>S</a:t>
            </a:r>
            <a:r>
              <a:rPr dirty="0" spc="-30"/>
              <a:t>S</a:t>
            </a:r>
            <a:r>
              <a:rPr dirty="0"/>
              <a:t>		</a:t>
            </a:r>
            <a:r>
              <a:rPr dirty="0" spc="565"/>
              <a:t>M</a:t>
            </a:r>
            <a:r>
              <a:rPr dirty="0" spc="570"/>
              <a:t>ILI</a:t>
            </a:r>
            <a:r>
              <a:rPr dirty="0" spc="90"/>
              <a:t>T</a:t>
            </a:r>
            <a:r>
              <a:rPr dirty="0" spc="565"/>
              <a:t>A</a:t>
            </a:r>
            <a:r>
              <a:rPr dirty="0" spc="570"/>
              <a:t>RI</a:t>
            </a:r>
            <a:r>
              <a:rPr dirty="0" spc="565"/>
              <a:t>S</a:t>
            </a:r>
            <a:r>
              <a:rPr dirty="0" spc="-30"/>
              <a:t>M</a:t>
            </a:r>
            <a:r>
              <a:rPr dirty="0" spc="459"/>
              <a:t> </a:t>
            </a:r>
            <a:r>
              <a:rPr dirty="0" spc="555"/>
              <a:t>GRASPIN</a:t>
            </a:r>
            <a:r>
              <a:rPr dirty="0" spc="-45"/>
              <a:t>G</a:t>
            </a:r>
            <a:r>
              <a:rPr dirty="0"/>
              <a:t>	</a:t>
            </a:r>
            <a:r>
              <a:rPr dirty="0" spc="545"/>
              <a:t>FO</a:t>
            </a:r>
            <a:r>
              <a:rPr dirty="0" spc="-55"/>
              <a:t>R</a:t>
            </a:r>
            <a:r>
              <a:rPr dirty="0"/>
              <a:t>	</a:t>
            </a:r>
            <a:r>
              <a:rPr dirty="0" spc="560"/>
              <a:t>POWE</a:t>
            </a:r>
            <a:r>
              <a:rPr dirty="0" spc="-40"/>
              <a:t>R</a:t>
            </a:r>
          </a:p>
          <a:p>
            <a:pPr algn="ctr">
              <a:lnSpc>
                <a:spcPct val="100000"/>
              </a:lnSpc>
              <a:spcBef>
                <a:spcPts val="1689"/>
              </a:spcBef>
            </a:pPr>
            <a:r>
              <a:rPr dirty="0" spc="565"/>
              <a:t>ELITES+</a:t>
            </a:r>
            <a:r>
              <a:rPr dirty="0" spc="20"/>
              <a:t>P</a:t>
            </a:r>
            <a:r>
              <a:rPr dirty="0" spc="565"/>
              <a:t>AUPER</a:t>
            </a:r>
            <a:r>
              <a:rPr dirty="0" spc="-30"/>
              <a:t>S</a:t>
            </a:r>
          </a:p>
          <a:p>
            <a:pPr algn="ctr">
              <a:lnSpc>
                <a:spcPct val="100000"/>
              </a:lnSpc>
              <a:spcBef>
                <a:spcPts val="1695"/>
              </a:spcBef>
              <a:tabLst>
                <a:tab pos="5390515" algn="l"/>
              </a:tabLst>
            </a:pPr>
            <a:r>
              <a:rPr dirty="0" spc="570"/>
              <a:t>NEPOTISTI</a:t>
            </a:r>
            <a:r>
              <a:rPr dirty="0" spc="-30"/>
              <a:t>C</a:t>
            </a:r>
            <a:r>
              <a:rPr dirty="0"/>
              <a:t>	</a:t>
            </a:r>
            <a:r>
              <a:rPr dirty="0" spc="560"/>
              <a:t>DESPOT</a:t>
            </a:r>
            <a:r>
              <a:rPr dirty="0" spc="-40"/>
              <a:t>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0" y="1784971"/>
            <a:ext cx="13004800" cy="25400"/>
          </a:xfrm>
          <a:custGeom>
            <a:avLst/>
            <a:gdLst/>
            <a:ahLst/>
            <a:cxnLst/>
            <a:rect l="l" t="t" r="r" b="b"/>
            <a:pathLst>
              <a:path w="13004800" h="25400">
                <a:moveTo>
                  <a:pt x="0" y="254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50149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19</dc:title>
  <dcterms:created xsi:type="dcterms:W3CDTF">2024-03-24T10:22:07Z</dcterms:created>
  <dcterms:modified xsi:type="dcterms:W3CDTF">2024-03-24T10:22:07Z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2024-03-24T00:00:00Z</vt:filetime>
  </property>
  <property fmtid="{D5CDD505-2E9C-101B-9397-08002B2CF9AE}" pid="3" name="Creator">
    <vt:lpwstr>Keynote</vt:lpwstr>
  </property>
  <property fmtid="{D5CDD505-2E9C-101B-9397-08002B2CF9AE}" pid="4" name="LastSaved">
    <vt:filetime>2024-03-24T00:00:00Z</vt:filetime>
  </property>
  <property fmtid="{D5CDD505-2E9C-101B-9397-08002B2CF9AE}" pid="5" name="Producer">
    <vt:lpwstr>macOS Version 14.3.1 (Build 23D60) Quartz PDFContext</vt:lpwstr>
  </property>
</Properties>
</file>