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903"/>
  </p:normalViewPr>
  <p:slideViewPr>
    <p:cSldViewPr snapToGrid="0">
      <p:cViewPr varScale="1">
        <p:scale>
          <a:sx n="114" d="100"/>
          <a:sy n="114" d="100"/>
        </p:scale>
        <p:origin x="438" y="114"/>
      </p:cViewPr>
      <p:guideLst/>
    </p:cSldViewPr>
  </p:slideViewPr>
  <p:notesTextViewPr>
    <p:cViewPr>
      <p:scale>
        <a:sx n="1" d="1"/>
        <a:sy n="1" d="1"/>
      </p:scale>
      <p:origin x="0" y="0"/>
    </p:cViewPr>
  </p:notesTextViewPr>
  <p:notesViewPr>
    <p:cSldViewPr snapToGrid="0">
      <p:cViewPr varScale="1">
        <p:scale>
          <a:sx n="86" d="100"/>
          <a:sy n="86" d="100"/>
        </p:scale>
        <p:origin x="3928"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CA3D69-1D52-1445-B55E-FDDFAC036008}" type="datetimeFigureOut">
              <a:rPr lang="en-US" smtClean="0"/>
              <a:t>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70A6D-EEA0-EB40-B014-4C27C90244AC}" type="slidenum">
              <a:rPr lang="en-US" smtClean="0"/>
              <a:t>‹#›</a:t>
            </a:fld>
            <a:endParaRPr lang="en-US"/>
          </a:p>
        </p:txBody>
      </p:sp>
    </p:spTree>
    <p:extLst>
      <p:ext uri="{BB962C8B-B14F-4D97-AF65-F5344CB8AC3E}">
        <p14:creationId xmlns:p14="http://schemas.microsoft.com/office/powerpoint/2010/main" val="809708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070A6D-EEA0-EB40-B014-4C27C90244AC}" type="slidenum">
              <a:rPr lang="en-US" smtClean="0"/>
              <a:t>1</a:t>
            </a:fld>
            <a:endParaRPr lang="en-US"/>
          </a:p>
        </p:txBody>
      </p:sp>
    </p:spTree>
    <p:extLst>
      <p:ext uri="{BB962C8B-B14F-4D97-AF65-F5344CB8AC3E}">
        <p14:creationId xmlns:p14="http://schemas.microsoft.com/office/powerpoint/2010/main" val="3479635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070A6D-EEA0-EB40-B014-4C27C90244AC}" type="slidenum">
              <a:rPr lang="en-US" smtClean="0"/>
              <a:t>10</a:t>
            </a:fld>
            <a:endParaRPr lang="en-US"/>
          </a:p>
        </p:txBody>
      </p:sp>
    </p:spTree>
    <p:extLst>
      <p:ext uri="{BB962C8B-B14F-4D97-AF65-F5344CB8AC3E}">
        <p14:creationId xmlns:p14="http://schemas.microsoft.com/office/powerpoint/2010/main" val="2208922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070A6D-EEA0-EB40-B014-4C27C90244AC}" type="slidenum">
              <a:rPr lang="en-US" smtClean="0"/>
              <a:t>11</a:t>
            </a:fld>
            <a:endParaRPr lang="en-US"/>
          </a:p>
        </p:txBody>
      </p:sp>
    </p:spTree>
    <p:extLst>
      <p:ext uri="{BB962C8B-B14F-4D97-AF65-F5344CB8AC3E}">
        <p14:creationId xmlns:p14="http://schemas.microsoft.com/office/powerpoint/2010/main" val="2930150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070A6D-EEA0-EB40-B014-4C27C90244AC}" type="slidenum">
              <a:rPr lang="en-US" smtClean="0"/>
              <a:t>12</a:t>
            </a:fld>
            <a:endParaRPr lang="en-US"/>
          </a:p>
        </p:txBody>
      </p:sp>
    </p:spTree>
    <p:extLst>
      <p:ext uri="{BB962C8B-B14F-4D97-AF65-F5344CB8AC3E}">
        <p14:creationId xmlns:p14="http://schemas.microsoft.com/office/powerpoint/2010/main" val="640990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070A6D-EEA0-EB40-B014-4C27C90244AC}" type="slidenum">
              <a:rPr lang="en-US" smtClean="0"/>
              <a:t>13</a:t>
            </a:fld>
            <a:endParaRPr lang="en-US"/>
          </a:p>
        </p:txBody>
      </p:sp>
    </p:spTree>
    <p:extLst>
      <p:ext uri="{BB962C8B-B14F-4D97-AF65-F5344CB8AC3E}">
        <p14:creationId xmlns:p14="http://schemas.microsoft.com/office/powerpoint/2010/main" val="783724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070A6D-EEA0-EB40-B014-4C27C90244AC}" type="slidenum">
              <a:rPr lang="en-US" smtClean="0"/>
              <a:t>2</a:t>
            </a:fld>
            <a:endParaRPr lang="en-US"/>
          </a:p>
        </p:txBody>
      </p:sp>
    </p:spTree>
    <p:extLst>
      <p:ext uri="{BB962C8B-B14F-4D97-AF65-F5344CB8AC3E}">
        <p14:creationId xmlns:p14="http://schemas.microsoft.com/office/powerpoint/2010/main" val="1240297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070A6D-EEA0-EB40-B014-4C27C90244AC}" type="slidenum">
              <a:rPr lang="en-US" smtClean="0"/>
              <a:t>3</a:t>
            </a:fld>
            <a:endParaRPr lang="en-US"/>
          </a:p>
        </p:txBody>
      </p:sp>
    </p:spTree>
    <p:extLst>
      <p:ext uri="{BB962C8B-B14F-4D97-AF65-F5344CB8AC3E}">
        <p14:creationId xmlns:p14="http://schemas.microsoft.com/office/powerpoint/2010/main" val="36196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070A6D-EEA0-EB40-B014-4C27C90244AC}" type="slidenum">
              <a:rPr lang="en-US" smtClean="0"/>
              <a:t>4</a:t>
            </a:fld>
            <a:endParaRPr lang="en-US"/>
          </a:p>
        </p:txBody>
      </p:sp>
    </p:spTree>
    <p:extLst>
      <p:ext uri="{BB962C8B-B14F-4D97-AF65-F5344CB8AC3E}">
        <p14:creationId xmlns:p14="http://schemas.microsoft.com/office/powerpoint/2010/main" val="2795064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070A6D-EEA0-EB40-B014-4C27C90244AC}" type="slidenum">
              <a:rPr lang="en-US" smtClean="0"/>
              <a:t>5</a:t>
            </a:fld>
            <a:endParaRPr lang="en-US"/>
          </a:p>
        </p:txBody>
      </p:sp>
    </p:spTree>
    <p:extLst>
      <p:ext uri="{BB962C8B-B14F-4D97-AF65-F5344CB8AC3E}">
        <p14:creationId xmlns:p14="http://schemas.microsoft.com/office/powerpoint/2010/main" val="4042046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070A6D-EEA0-EB40-B014-4C27C90244AC}" type="slidenum">
              <a:rPr lang="en-US" smtClean="0"/>
              <a:t>6</a:t>
            </a:fld>
            <a:endParaRPr lang="en-US"/>
          </a:p>
        </p:txBody>
      </p:sp>
    </p:spTree>
    <p:extLst>
      <p:ext uri="{BB962C8B-B14F-4D97-AF65-F5344CB8AC3E}">
        <p14:creationId xmlns:p14="http://schemas.microsoft.com/office/powerpoint/2010/main" val="2939423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070A6D-EEA0-EB40-B014-4C27C90244AC}" type="slidenum">
              <a:rPr lang="en-US" smtClean="0"/>
              <a:t>7</a:t>
            </a:fld>
            <a:endParaRPr lang="en-US"/>
          </a:p>
        </p:txBody>
      </p:sp>
    </p:spTree>
    <p:extLst>
      <p:ext uri="{BB962C8B-B14F-4D97-AF65-F5344CB8AC3E}">
        <p14:creationId xmlns:p14="http://schemas.microsoft.com/office/powerpoint/2010/main" val="2835648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070A6D-EEA0-EB40-B014-4C27C90244AC}" type="slidenum">
              <a:rPr lang="en-US" smtClean="0"/>
              <a:t>8</a:t>
            </a:fld>
            <a:endParaRPr lang="en-US"/>
          </a:p>
        </p:txBody>
      </p:sp>
    </p:spTree>
    <p:extLst>
      <p:ext uri="{BB962C8B-B14F-4D97-AF65-F5344CB8AC3E}">
        <p14:creationId xmlns:p14="http://schemas.microsoft.com/office/powerpoint/2010/main" val="2872963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070A6D-EEA0-EB40-B014-4C27C90244AC}" type="slidenum">
              <a:rPr lang="en-US" smtClean="0"/>
              <a:t>9</a:t>
            </a:fld>
            <a:endParaRPr lang="en-US"/>
          </a:p>
        </p:txBody>
      </p:sp>
    </p:spTree>
    <p:extLst>
      <p:ext uri="{BB962C8B-B14F-4D97-AF65-F5344CB8AC3E}">
        <p14:creationId xmlns:p14="http://schemas.microsoft.com/office/powerpoint/2010/main" val="2448841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72928-3A23-C4F5-F01C-8D16A6FA5C7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6DC5E3A-C0A4-C2A7-E71F-10060E7E71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5BFCD44-6E9F-53E9-D626-0F646C66E0D6}"/>
              </a:ext>
            </a:extLst>
          </p:cNvPr>
          <p:cNvSpPr>
            <a:spLocks noGrp="1"/>
          </p:cNvSpPr>
          <p:nvPr>
            <p:ph type="dt" sz="half" idx="10"/>
          </p:nvPr>
        </p:nvSpPr>
        <p:spPr/>
        <p:txBody>
          <a:bodyPr/>
          <a:lstStyle/>
          <a:p>
            <a:fld id="{6CD88F52-9BE5-954C-B403-D86D92C9CC7E}" type="datetimeFigureOut">
              <a:rPr lang="en-US" smtClean="0"/>
              <a:t>1/6/2024</a:t>
            </a:fld>
            <a:endParaRPr lang="en-US"/>
          </a:p>
        </p:txBody>
      </p:sp>
      <p:sp>
        <p:nvSpPr>
          <p:cNvPr id="5" name="Footer Placeholder 4">
            <a:extLst>
              <a:ext uri="{FF2B5EF4-FFF2-40B4-BE49-F238E27FC236}">
                <a16:creationId xmlns:a16="http://schemas.microsoft.com/office/drawing/2014/main" id="{D5F354E6-64F9-16E3-B4D2-2A01F302E5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A5CF65-0481-F0B5-694D-D7B90B6F372E}"/>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265391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0A505-85A7-00C1-C24E-F1B72F8AD57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F8D923C-7C68-A8B5-7013-A15353112DA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0299560-521E-071E-6B7C-76F97DD5833C}"/>
              </a:ext>
            </a:extLst>
          </p:cNvPr>
          <p:cNvSpPr>
            <a:spLocks noGrp="1"/>
          </p:cNvSpPr>
          <p:nvPr>
            <p:ph type="dt" sz="half" idx="10"/>
          </p:nvPr>
        </p:nvSpPr>
        <p:spPr/>
        <p:txBody>
          <a:bodyPr/>
          <a:lstStyle/>
          <a:p>
            <a:fld id="{6CD88F52-9BE5-954C-B403-D86D92C9CC7E}" type="datetimeFigureOut">
              <a:rPr lang="en-US" smtClean="0"/>
              <a:t>1/6/2024</a:t>
            </a:fld>
            <a:endParaRPr lang="en-US"/>
          </a:p>
        </p:txBody>
      </p:sp>
      <p:sp>
        <p:nvSpPr>
          <p:cNvPr id="5" name="Footer Placeholder 4">
            <a:extLst>
              <a:ext uri="{FF2B5EF4-FFF2-40B4-BE49-F238E27FC236}">
                <a16:creationId xmlns:a16="http://schemas.microsoft.com/office/drawing/2014/main" id="{6F7D1D52-9086-DDBE-74E4-9F2B91F383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A880D2-9291-4535-82DF-9873362157A9}"/>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64562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36024B-93AE-8832-CF50-08D4B16FA8C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AA0232A-B54A-519F-EECF-52A9BB4CA1E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2D75021-B944-F459-154B-824F67EE79B5}"/>
              </a:ext>
            </a:extLst>
          </p:cNvPr>
          <p:cNvSpPr>
            <a:spLocks noGrp="1"/>
          </p:cNvSpPr>
          <p:nvPr>
            <p:ph type="dt" sz="half" idx="10"/>
          </p:nvPr>
        </p:nvSpPr>
        <p:spPr/>
        <p:txBody>
          <a:bodyPr/>
          <a:lstStyle/>
          <a:p>
            <a:fld id="{6CD88F52-9BE5-954C-B403-D86D92C9CC7E}" type="datetimeFigureOut">
              <a:rPr lang="en-US" smtClean="0"/>
              <a:t>1/6/2024</a:t>
            </a:fld>
            <a:endParaRPr lang="en-US"/>
          </a:p>
        </p:txBody>
      </p:sp>
      <p:sp>
        <p:nvSpPr>
          <p:cNvPr id="5" name="Footer Placeholder 4">
            <a:extLst>
              <a:ext uri="{FF2B5EF4-FFF2-40B4-BE49-F238E27FC236}">
                <a16:creationId xmlns:a16="http://schemas.microsoft.com/office/drawing/2014/main" id="{37CB8584-09A7-F762-2F80-55D93237EC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57F02-E8D3-80BE-AE22-E04EDDD21EF0}"/>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3696792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5DB2B-0226-25F9-72EA-5DE90E945F0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BF795CD-D635-1B37-8107-0FEBD01971F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E95F580-2738-2ABE-791D-CA6B323D2D9B}"/>
              </a:ext>
            </a:extLst>
          </p:cNvPr>
          <p:cNvSpPr>
            <a:spLocks noGrp="1"/>
          </p:cNvSpPr>
          <p:nvPr>
            <p:ph type="dt" sz="half" idx="10"/>
          </p:nvPr>
        </p:nvSpPr>
        <p:spPr/>
        <p:txBody>
          <a:bodyPr/>
          <a:lstStyle/>
          <a:p>
            <a:fld id="{6CD88F52-9BE5-954C-B403-D86D92C9CC7E}" type="datetimeFigureOut">
              <a:rPr lang="en-US" smtClean="0"/>
              <a:t>1/6/2024</a:t>
            </a:fld>
            <a:endParaRPr lang="en-US"/>
          </a:p>
        </p:txBody>
      </p:sp>
      <p:sp>
        <p:nvSpPr>
          <p:cNvPr id="5" name="Footer Placeholder 4">
            <a:extLst>
              <a:ext uri="{FF2B5EF4-FFF2-40B4-BE49-F238E27FC236}">
                <a16:creationId xmlns:a16="http://schemas.microsoft.com/office/drawing/2014/main" id="{B70812E3-83AB-C080-B04C-9CFC2FDCDB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F4A389-492E-0B85-4AD5-3A46EDE173E8}"/>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737779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B1CAC-B466-1DE8-8AB0-A9224726D9E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44601C7-E49A-900F-53EC-4E67DA340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508B2D2-AEA0-EF5B-970D-C27C74F01612}"/>
              </a:ext>
            </a:extLst>
          </p:cNvPr>
          <p:cNvSpPr>
            <a:spLocks noGrp="1"/>
          </p:cNvSpPr>
          <p:nvPr>
            <p:ph type="dt" sz="half" idx="10"/>
          </p:nvPr>
        </p:nvSpPr>
        <p:spPr/>
        <p:txBody>
          <a:bodyPr/>
          <a:lstStyle/>
          <a:p>
            <a:fld id="{6CD88F52-9BE5-954C-B403-D86D92C9CC7E}" type="datetimeFigureOut">
              <a:rPr lang="en-US" smtClean="0"/>
              <a:t>1/6/2024</a:t>
            </a:fld>
            <a:endParaRPr lang="en-US"/>
          </a:p>
        </p:txBody>
      </p:sp>
      <p:sp>
        <p:nvSpPr>
          <p:cNvPr id="5" name="Footer Placeholder 4">
            <a:extLst>
              <a:ext uri="{FF2B5EF4-FFF2-40B4-BE49-F238E27FC236}">
                <a16:creationId xmlns:a16="http://schemas.microsoft.com/office/drawing/2014/main" id="{B6BAEFA4-BBE1-1782-3F9C-E72510B79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5AA2B5-14CD-40B6-B63B-B0EC954A886E}"/>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1720931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7B989-71A7-F612-757A-8E243246E32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E3F9CCC-AF38-B491-59E9-9F8BCCEC8EF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303A6A4-7F14-2D4A-F77B-B81D1240D0B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5478CAF-0F43-38BE-B501-A5014BAC6287}"/>
              </a:ext>
            </a:extLst>
          </p:cNvPr>
          <p:cNvSpPr>
            <a:spLocks noGrp="1"/>
          </p:cNvSpPr>
          <p:nvPr>
            <p:ph type="dt" sz="half" idx="10"/>
          </p:nvPr>
        </p:nvSpPr>
        <p:spPr/>
        <p:txBody>
          <a:bodyPr/>
          <a:lstStyle/>
          <a:p>
            <a:fld id="{6CD88F52-9BE5-954C-B403-D86D92C9CC7E}" type="datetimeFigureOut">
              <a:rPr lang="en-US" smtClean="0"/>
              <a:t>1/6/2024</a:t>
            </a:fld>
            <a:endParaRPr lang="en-US"/>
          </a:p>
        </p:txBody>
      </p:sp>
      <p:sp>
        <p:nvSpPr>
          <p:cNvPr id="6" name="Footer Placeholder 5">
            <a:extLst>
              <a:ext uri="{FF2B5EF4-FFF2-40B4-BE49-F238E27FC236}">
                <a16:creationId xmlns:a16="http://schemas.microsoft.com/office/drawing/2014/main" id="{C05FC40C-A4DF-3D23-A88B-4612AD4F7E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2E6DE5-7940-B04F-1C1D-B591EA612853}"/>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4247806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85620-F334-697E-47D1-C702C7CCF52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7B2565D-E680-7A63-C2BA-9F4D999258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F42CF93-A881-47EC-A1E4-9A1FE155A20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46897FF-AA54-4B8C-8DA5-162A5699D0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564E01F-76CF-E0B8-949E-F4A474C7DFC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201CF88-3CA5-34D5-FDC8-B39027273A7F}"/>
              </a:ext>
            </a:extLst>
          </p:cNvPr>
          <p:cNvSpPr>
            <a:spLocks noGrp="1"/>
          </p:cNvSpPr>
          <p:nvPr>
            <p:ph type="dt" sz="half" idx="10"/>
          </p:nvPr>
        </p:nvSpPr>
        <p:spPr/>
        <p:txBody>
          <a:bodyPr/>
          <a:lstStyle/>
          <a:p>
            <a:fld id="{6CD88F52-9BE5-954C-B403-D86D92C9CC7E}" type="datetimeFigureOut">
              <a:rPr lang="en-US" smtClean="0"/>
              <a:t>1/6/2024</a:t>
            </a:fld>
            <a:endParaRPr lang="en-US"/>
          </a:p>
        </p:txBody>
      </p:sp>
      <p:sp>
        <p:nvSpPr>
          <p:cNvPr id="8" name="Footer Placeholder 7">
            <a:extLst>
              <a:ext uri="{FF2B5EF4-FFF2-40B4-BE49-F238E27FC236}">
                <a16:creationId xmlns:a16="http://schemas.microsoft.com/office/drawing/2014/main" id="{DF364079-45C2-0F69-2B18-F0DBA65133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69FC3-44AB-9D44-6F35-7D274D35D100}"/>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1798820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27DAC-0D06-A3D8-BBBF-03685034447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BEC34E3-5BA1-5F99-C1ED-95360420538D}"/>
              </a:ext>
            </a:extLst>
          </p:cNvPr>
          <p:cNvSpPr>
            <a:spLocks noGrp="1"/>
          </p:cNvSpPr>
          <p:nvPr>
            <p:ph type="dt" sz="half" idx="10"/>
          </p:nvPr>
        </p:nvSpPr>
        <p:spPr/>
        <p:txBody>
          <a:bodyPr/>
          <a:lstStyle/>
          <a:p>
            <a:fld id="{6CD88F52-9BE5-954C-B403-D86D92C9CC7E}" type="datetimeFigureOut">
              <a:rPr lang="en-US" smtClean="0"/>
              <a:t>1/6/2024</a:t>
            </a:fld>
            <a:endParaRPr lang="en-US"/>
          </a:p>
        </p:txBody>
      </p:sp>
      <p:sp>
        <p:nvSpPr>
          <p:cNvPr id="4" name="Footer Placeholder 3">
            <a:extLst>
              <a:ext uri="{FF2B5EF4-FFF2-40B4-BE49-F238E27FC236}">
                <a16:creationId xmlns:a16="http://schemas.microsoft.com/office/drawing/2014/main" id="{4E069530-2C5E-2D92-65D6-F0AA6FC576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634D70-7841-A0C9-8E98-F6A7E8D4761F}"/>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2711082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7199A3-CB02-FBA5-5228-F9C9FBD7A157}"/>
              </a:ext>
            </a:extLst>
          </p:cNvPr>
          <p:cNvSpPr>
            <a:spLocks noGrp="1"/>
          </p:cNvSpPr>
          <p:nvPr>
            <p:ph type="dt" sz="half" idx="10"/>
          </p:nvPr>
        </p:nvSpPr>
        <p:spPr/>
        <p:txBody>
          <a:bodyPr/>
          <a:lstStyle/>
          <a:p>
            <a:fld id="{6CD88F52-9BE5-954C-B403-D86D92C9CC7E}" type="datetimeFigureOut">
              <a:rPr lang="en-US" smtClean="0"/>
              <a:t>1/6/2024</a:t>
            </a:fld>
            <a:endParaRPr lang="en-US"/>
          </a:p>
        </p:txBody>
      </p:sp>
      <p:sp>
        <p:nvSpPr>
          <p:cNvPr id="3" name="Footer Placeholder 2">
            <a:extLst>
              <a:ext uri="{FF2B5EF4-FFF2-40B4-BE49-F238E27FC236}">
                <a16:creationId xmlns:a16="http://schemas.microsoft.com/office/drawing/2014/main" id="{7069AA46-FEB2-8093-67C4-10D19AA9FF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C5FB59-0B4E-8609-01C1-C293A0F18D78}"/>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222256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F9F53-6271-D43F-9681-63D72213374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168664B-58C1-55DC-989D-935D4E2FBF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0BA8BC4-6AB6-5CDB-4273-19C0B8FD25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05107A5-CF63-28CD-63B5-5C538FC2E68D}"/>
              </a:ext>
            </a:extLst>
          </p:cNvPr>
          <p:cNvSpPr>
            <a:spLocks noGrp="1"/>
          </p:cNvSpPr>
          <p:nvPr>
            <p:ph type="dt" sz="half" idx="10"/>
          </p:nvPr>
        </p:nvSpPr>
        <p:spPr/>
        <p:txBody>
          <a:bodyPr/>
          <a:lstStyle/>
          <a:p>
            <a:fld id="{6CD88F52-9BE5-954C-B403-D86D92C9CC7E}" type="datetimeFigureOut">
              <a:rPr lang="en-US" smtClean="0"/>
              <a:t>1/6/2024</a:t>
            </a:fld>
            <a:endParaRPr lang="en-US"/>
          </a:p>
        </p:txBody>
      </p:sp>
      <p:sp>
        <p:nvSpPr>
          <p:cNvPr id="6" name="Footer Placeholder 5">
            <a:extLst>
              <a:ext uri="{FF2B5EF4-FFF2-40B4-BE49-F238E27FC236}">
                <a16:creationId xmlns:a16="http://schemas.microsoft.com/office/drawing/2014/main" id="{9E866555-8599-D37B-1793-CEF3AAED9F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0A2BC8-D50A-D154-363B-C2768EBFCB4A}"/>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581121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CF05B-5A1E-1C7F-D30A-1B1567CD994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C82181E-4143-5E98-2516-44FCCD99D1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C7DE3E-F927-B923-C820-B39B9DB374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FBC812-CB90-887F-DF88-546454C972CC}"/>
              </a:ext>
            </a:extLst>
          </p:cNvPr>
          <p:cNvSpPr>
            <a:spLocks noGrp="1"/>
          </p:cNvSpPr>
          <p:nvPr>
            <p:ph type="dt" sz="half" idx="10"/>
          </p:nvPr>
        </p:nvSpPr>
        <p:spPr/>
        <p:txBody>
          <a:bodyPr/>
          <a:lstStyle/>
          <a:p>
            <a:fld id="{6CD88F52-9BE5-954C-B403-D86D92C9CC7E}" type="datetimeFigureOut">
              <a:rPr lang="en-US" smtClean="0"/>
              <a:t>1/6/2024</a:t>
            </a:fld>
            <a:endParaRPr lang="en-US"/>
          </a:p>
        </p:txBody>
      </p:sp>
      <p:sp>
        <p:nvSpPr>
          <p:cNvPr id="6" name="Footer Placeholder 5">
            <a:extLst>
              <a:ext uri="{FF2B5EF4-FFF2-40B4-BE49-F238E27FC236}">
                <a16:creationId xmlns:a16="http://schemas.microsoft.com/office/drawing/2014/main" id="{7E584C86-5B2E-68DA-6943-C0FD45B84D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47C884-7E62-471F-F8A5-67C8C1170F80}"/>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4263630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B95C7D-0069-C5A3-B210-B51718B705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DB2828E-4C2B-F185-99C2-F6D64C275E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CFEFE15-46A4-5557-C355-1136370599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D88F52-9BE5-954C-B403-D86D92C9CC7E}" type="datetimeFigureOut">
              <a:rPr lang="en-US" smtClean="0"/>
              <a:t>1/6/2024</a:t>
            </a:fld>
            <a:endParaRPr lang="en-US"/>
          </a:p>
        </p:txBody>
      </p:sp>
      <p:sp>
        <p:nvSpPr>
          <p:cNvPr id="5" name="Footer Placeholder 4">
            <a:extLst>
              <a:ext uri="{FF2B5EF4-FFF2-40B4-BE49-F238E27FC236}">
                <a16:creationId xmlns:a16="http://schemas.microsoft.com/office/drawing/2014/main" id="{92333024-3644-49D0-374D-68440F6108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2A5B3C-056E-2822-6A2F-93D2EC09F9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EA8AAE-8B29-004E-A88D-8B1717DC163F}" type="slidenum">
              <a:rPr lang="en-US" smtClean="0"/>
              <a:t>‹#›</a:t>
            </a:fld>
            <a:endParaRPr lang="en-US"/>
          </a:p>
        </p:txBody>
      </p:sp>
      <p:pic>
        <p:nvPicPr>
          <p:cNvPr id="10" name="Picture 9" descr="A blue and green gradient background&#10;&#10;Description automatically generated">
            <a:extLst>
              <a:ext uri="{FF2B5EF4-FFF2-40B4-BE49-F238E27FC236}">
                <a16:creationId xmlns:a16="http://schemas.microsoft.com/office/drawing/2014/main" id="{8E50B214-BD48-E583-7FAF-D315932F3FE5}"/>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343727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EC0ED7-B995-24ED-6D5A-74B6832793DD}"/>
              </a:ext>
            </a:extLst>
          </p:cNvPr>
          <p:cNvSpPr txBox="1"/>
          <p:nvPr/>
        </p:nvSpPr>
        <p:spPr>
          <a:xfrm>
            <a:off x="691375" y="669073"/>
            <a:ext cx="6969513" cy="584775"/>
          </a:xfrm>
          <a:prstGeom prst="rect">
            <a:avLst/>
          </a:prstGeom>
          <a:noFill/>
        </p:spPr>
        <p:txBody>
          <a:bodyPr wrap="square" rtlCol="0">
            <a:spAutoFit/>
          </a:bodyPr>
          <a:lstStyle/>
          <a:p>
            <a:r>
              <a:rPr lang="en-US" sz="3200" b="1" dirty="0"/>
              <a:t>The vision is Jesus</a:t>
            </a:r>
          </a:p>
        </p:txBody>
      </p:sp>
    </p:spTree>
    <p:extLst>
      <p:ext uri="{BB962C8B-B14F-4D97-AF65-F5344CB8AC3E}">
        <p14:creationId xmlns:p14="http://schemas.microsoft.com/office/powerpoint/2010/main" val="3038602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EC0ED7-B995-24ED-6D5A-74B6832793DD}"/>
              </a:ext>
            </a:extLst>
          </p:cNvPr>
          <p:cNvSpPr txBox="1"/>
          <p:nvPr/>
        </p:nvSpPr>
        <p:spPr>
          <a:xfrm>
            <a:off x="1060491" y="409015"/>
            <a:ext cx="11229381" cy="1077218"/>
          </a:xfrm>
          <a:prstGeom prst="rect">
            <a:avLst/>
          </a:prstGeom>
          <a:noFill/>
        </p:spPr>
        <p:txBody>
          <a:bodyPr wrap="square" rtlCol="0">
            <a:spAutoFit/>
          </a:bodyPr>
          <a:lstStyle/>
          <a:p>
            <a:endParaRPr lang="en-GB" sz="3200" b="1" dirty="0"/>
          </a:p>
          <a:p>
            <a:endParaRPr lang="en-GB" sz="3200" dirty="0"/>
          </a:p>
        </p:txBody>
      </p:sp>
      <p:pic>
        <p:nvPicPr>
          <p:cNvPr id="5" name="Picture 4">
            <a:extLst>
              <a:ext uri="{FF2B5EF4-FFF2-40B4-BE49-F238E27FC236}">
                <a16:creationId xmlns:a16="http://schemas.microsoft.com/office/drawing/2014/main" id="{9FE098D5-D1A2-5045-3B05-9AF37EF1CA99}"/>
              </a:ext>
            </a:extLst>
          </p:cNvPr>
          <p:cNvPicPr>
            <a:picLocks noChangeAspect="1"/>
          </p:cNvPicPr>
          <p:nvPr/>
        </p:nvPicPr>
        <p:blipFill>
          <a:blip r:embed="rId3"/>
          <a:stretch>
            <a:fillRect/>
          </a:stretch>
        </p:blipFill>
        <p:spPr>
          <a:xfrm>
            <a:off x="4415117" y="0"/>
            <a:ext cx="3361765" cy="6858000"/>
          </a:xfrm>
          <a:prstGeom prst="rect">
            <a:avLst/>
          </a:prstGeom>
        </p:spPr>
      </p:pic>
      <p:sp>
        <p:nvSpPr>
          <p:cNvPr id="7" name="TextBox 6">
            <a:extLst>
              <a:ext uri="{FF2B5EF4-FFF2-40B4-BE49-F238E27FC236}">
                <a16:creationId xmlns:a16="http://schemas.microsoft.com/office/drawing/2014/main" id="{8698E984-1E03-A6FE-DDAB-5373CEB372A8}"/>
              </a:ext>
            </a:extLst>
          </p:cNvPr>
          <p:cNvSpPr txBox="1"/>
          <p:nvPr/>
        </p:nvSpPr>
        <p:spPr>
          <a:xfrm>
            <a:off x="505437" y="687626"/>
            <a:ext cx="3361765" cy="4524315"/>
          </a:xfrm>
          <a:prstGeom prst="rect">
            <a:avLst/>
          </a:prstGeom>
          <a:noFill/>
        </p:spPr>
        <p:txBody>
          <a:bodyPr wrap="square">
            <a:spAutoFit/>
          </a:bodyPr>
          <a:lstStyle/>
          <a:p>
            <a:r>
              <a:rPr lang="en-GB" sz="3200" dirty="0"/>
              <a:t>Revelation 3:20 “behold I stand at the door and knock, if anyone hears my voice and opens the door, I will come in to him and eat with him and he with me”</a:t>
            </a:r>
          </a:p>
        </p:txBody>
      </p:sp>
    </p:spTree>
    <p:extLst>
      <p:ext uri="{BB962C8B-B14F-4D97-AF65-F5344CB8AC3E}">
        <p14:creationId xmlns:p14="http://schemas.microsoft.com/office/powerpoint/2010/main" val="1150462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EC0ED7-B995-24ED-6D5A-74B6832793DD}"/>
              </a:ext>
            </a:extLst>
          </p:cNvPr>
          <p:cNvSpPr txBox="1"/>
          <p:nvPr/>
        </p:nvSpPr>
        <p:spPr>
          <a:xfrm>
            <a:off x="1060491" y="409015"/>
            <a:ext cx="11229381" cy="2554545"/>
          </a:xfrm>
          <a:prstGeom prst="rect">
            <a:avLst/>
          </a:prstGeom>
          <a:noFill/>
        </p:spPr>
        <p:txBody>
          <a:bodyPr wrap="square" rtlCol="0">
            <a:spAutoFit/>
          </a:bodyPr>
          <a:lstStyle/>
          <a:p>
            <a:r>
              <a:rPr lang="en-GB" sz="3200" b="1" dirty="0"/>
              <a:t>Partnership</a:t>
            </a:r>
          </a:p>
          <a:p>
            <a:endParaRPr lang="en-GB" sz="3200" b="1" dirty="0"/>
          </a:p>
          <a:p>
            <a:r>
              <a:rPr lang="en-GB" sz="3200" dirty="0"/>
              <a:t>V14  The Word became flesh and made his dwelling among us.</a:t>
            </a:r>
          </a:p>
          <a:p>
            <a:endParaRPr lang="en-GB" sz="3200" dirty="0"/>
          </a:p>
          <a:p>
            <a:endParaRPr lang="en-GB" sz="3200" dirty="0"/>
          </a:p>
        </p:txBody>
      </p:sp>
    </p:spTree>
    <p:extLst>
      <p:ext uri="{BB962C8B-B14F-4D97-AF65-F5344CB8AC3E}">
        <p14:creationId xmlns:p14="http://schemas.microsoft.com/office/powerpoint/2010/main" val="2774084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EC0ED7-B995-24ED-6D5A-74B6832793DD}"/>
              </a:ext>
            </a:extLst>
          </p:cNvPr>
          <p:cNvSpPr txBox="1"/>
          <p:nvPr/>
        </p:nvSpPr>
        <p:spPr>
          <a:xfrm>
            <a:off x="1060491" y="409015"/>
            <a:ext cx="11229381" cy="5016758"/>
          </a:xfrm>
          <a:prstGeom prst="rect">
            <a:avLst/>
          </a:prstGeom>
          <a:noFill/>
        </p:spPr>
        <p:txBody>
          <a:bodyPr wrap="square" rtlCol="0">
            <a:spAutoFit/>
          </a:bodyPr>
          <a:lstStyle/>
          <a:p>
            <a:r>
              <a:rPr lang="en-GB" sz="3200" b="1" dirty="0"/>
              <a:t>Partnership</a:t>
            </a:r>
          </a:p>
          <a:p>
            <a:endParaRPr lang="en-GB" sz="3200" b="1" dirty="0"/>
          </a:p>
          <a:p>
            <a:r>
              <a:rPr lang="en-GB" sz="3200" dirty="0"/>
              <a:t>1 V14  The Word became flesh and made his dwelling among us.</a:t>
            </a:r>
          </a:p>
          <a:p>
            <a:endParaRPr lang="en-GB" sz="3200" dirty="0"/>
          </a:p>
          <a:p>
            <a:r>
              <a:rPr lang="en-GB" sz="3200" dirty="0"/>
              <a:t>17:21‘Peace be with you! As the Father has sent me, I am sending you.’</a:t>
            </a:r>
          </a:p>
          <a:p>
            <a:pPr marL="514350" indent="-514350">
              <a:buAutoNum type="arabicPlain" startAt="21"/>
            </a:pPr>
            <a:endParaRPr lang="en-GB" sz="3200" dirty="0"/>
          </a:p>
          <a:p>
            <a:r>
              <a:rPr lang="en-GB" sz="3200" dirty="0"/>
              <a:t>17:22 And with that he breathed on them and said, ‘Receive the Holy Spirit.</a:t>
            </a:r>
          </a:p>
          <a:p>
            <a:endParaRPr lang="en-GB" sz="3200" dirty="0"/>
          </a:p>
        </p:txBody>
      </p:sp>
    </p:spTree>
    <p:extLst>
      <p:ext uri="{BB962C8B-B14F-4D97-AF65-F5344CB8AC3E}">
        <p14:creationId xmlns:p14="http://schemas.microsoft.com/office/powerpoint/2010/main" val="2224348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EC0ED7-B995-24ED-6D5A-74B6832793DD}"/>
              </a:ext>
            </a:extLst>
          </p:cNvPr>
          <p:cNvSpPr txBox="1"/>
          <p:nvPr/>
        </p:nvSpPr>
        <p:spPr>
          <a:xfrm>
            <a:off x="1060491" y="409015"/>
            <a:ext cx="11229381" cy="5509200"/>
          </a:xfrm>
          <a:prstGeom prst="rect">
            <a:avLst/>
          </a:prstGeom>
          <a:noFill/>
        </p:spPr>
        <p:txBody>
          <a:bodyPr wrap="square" rtlCol="0">
            <a:spAutoFit/>
          </a:bodyPr>
          <a:lstStyle/>
          <a:p>
            <a:r>
              <a:rPr lang="en-GB" sz="3200" b="1" dirty="0"/>
              <a:t>The vision is Jesus</a:t>
            </a:r>
          </a:p>
          <a:p>
            <a:endParaRPr lang="en-GB" sz="3200" dirty="0"/>
          </a:p>
          <a:p>
            <a:r>
              <a:rPr lang="en-GB" sz="3200" b="1" dirty="0"/>
              <a:t>God is love </a:t>
            </a:r>
            <a:r>
              <a:rPr lang="en-GB" sz="3200" dirty="0"/>
              <a:t>is the deepest reality of all that is</a:t>
            </a:r>
          </a:p>
          <a:p>
            <a:endParaRPr lang="en-GB" sz="3200" dirty="0"/>
          </a:p>
          <a:p>
            <a:r>
              <a:rPr lang="en-GB" sz="3200" b="1" dirty="0"/>
              <a:t>Invitation to love </a:t>
            </a:r>
            <a:r>
              <a:rPr lang="en-GB" sz="3200" dirty="0"/>
              <a:t>…this deepest reality is for all of us ...all the time…behold Jesus stands at the door and knocks…</a:t>
            </a:r>
          </a:p>
          <a:p>
            <a:endParaRPr lang="en-GB" sz="3200" dirty="0"/>
          </a:p>
          <a:p>
            <a:r>
              <a:rPr lang="en-GB" sz="3200" b="1" dirty="0"/>
              <a:t>Partnership </a:t>
            </a:r>
            <a:r>
              <a:rPr lang="en-GB" sz="3200" dirty="0"/>
              <a:t>…not on our own but with his Spirit …putting our hands in God’s hand into the new year</a:t>
            </a:r>
          </a:p>
          <a:p>
            <a:endParaRPr lang="en-GB" sz="3200" dirty="0"/>
          </a:p>
          <a:p>
            <a:endParaRPr lang="en-GB" sz="3200" dirty="0"/>
          </a:p>
        </p:txBody>
      </p:sp>
    </p:spTree>
    <p:extLst>
      <p:ext uri="{BB962C8B-B14F-4D97-AF65-F5344CB8AC3E}">
        <p14:creationId xmlns:p14="http://schemas.microsoft.com/office/powerpoint/2010/main" val="4235390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EC0ED7-B995-24ED-6D5A-74B6832793DD}"/>
              </a:ext>
            </a:extLst>
          </p:cNvPr>
          <p:cNvSpPr txBox="1"/>
          <p:nvPr/>
        </p:nvSpPr>
        <p:spPr>
          <a:xfrm>
            <a:off x="691375" y="669073"/>
            <a:ext cx="11229381" cy="4031873"/>
          </a:xfrm>
          <a:prstGeom prst="rect">
            <a:avLst/>
          </a:prstGeom>
          <a:noFill/>
        </p:spPr>
        <p:txBody>
          <a:bodyPr wrap="square" rtlCol="0">
            <a:spAutoFit/>
          </a:bodyPr>
          <a:lstStyle/>
          <a:p>
            <a:r>
              <a:rPr lang="en-US" sz="3200" dirty="0"/>
              <a:t>John 1:1-5</a:t>
            </a:r>
          </a:p>
          <a:p>
            <a:endParaRPr lang="en-US" sz="3200" dirty="0"/>
          </a:p>
          <a:p>
            <a:r>
              <a:rPr lang="en-GB" sz="3200" dirty="0"/>
              <a:t>1 In the beginning was the Word, and the Word was with God, and the Word was God. 2 He was with God in the beginning. 3 Through him all things were made; without him nothing was made that has been made. 4 In him was life, and that life was the light of all mankind. 5 The light shines in the darkness, and the darkness has not overcome it.</a:t>
            </a:r>
            <a:endParaRPr lang="en-US" sz="3200" dirty="0"/>
          </a:p>
        </p:txBody>
      </p:sp>
    </p:spTree>
    <p:extLst>
      <p:ext uri="{BB962C8B-B14F-4D97-AF65-F5344CB8AC3E}">
        <p14:creationId xmlns:p14="http://schemas.microsoft.com/office/powerpoint/2010/main" val="1325971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EC0ED7-B995-24ED-6D5A-74B6832793DD}"/>
              </a:ext>
            </a:extLst>
          </p:cNvPr>
          <p:cNvSpPr txBox="1"/>
          <p:nvPr/>
        </p:nvSpPr>
        <p:spPr>
          <a:xfrm>
            <a:off x="682986" y="325125"/>
            <a:ext cx="11229381" cy="5509200"/>
          </a:xfrm>
          <a:prstGeom prst="rect">
            <a:avLst/>
          </a:prstGeom>
          <a:noFill/>
        </p:spPr>
        <p:txBody>
          <a:bodyPr wrap="square" rtlCol="0">
            <a:spAutoFit/>
          </a:bodyPr>
          <a:lstStyle/>
          <a:p>
            <a:r>
              <a:rPr lang="en-GB" sz="3200" dirty="0"/>
              <a:t>14 The Word became flesh and made his dwelling among us. We have seen his glory, the glory of the one and only Son, who came from the Father, full of grace and truth.</a:t>
            </a:r>
          </a:p>
          <a:p>
            <a:r>
              <a:rPr lang="en-GB" sz="3200" dirty="0"/>
              <a:t>15 (John (the Baptist) testified concerning him. He cried out, saying, ‘This is the one I spoke about when I said, “He who comes after me has surpassed me because he was before me.”’) 16 Out of his fullness we have all received grace in place of grace already given. 17 For the law was given through Moses; grace and truth came through Jesus Christ. 18 No one has ever seen God, but the one and only Son, who is himself God and is in the closest relationship with the Father, has made him known.</a:t>
            </a:r>
          </a:p>
        </p:txBody>
      </p:sp>
    </p:spTree>
    <p:extLst>
      <p:ext uri="{BB962C8B-B14F-4D97-AF65-F5344CB8AC3E}">
        <p14:creationId xmlns:p14="http://schemas.microsoft.com/office/powerpoint/2010/main" val="2299099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EC0ED7-B995-24ED-6D5A-74B6832793DD}"/>
              </a:ext>
            </a:extLst>
          </p:cNvPr>
          <p:cNvSpPr txBox="1"/>
          <p:nvPr/>
        </p:nvSpPr>
        <p:spPr>
          <a:xfrm>
            <a:off x="682986" y="325125"/>
            <a:ext cx="11229381" cy="2554545"/>
          </a:xfrm>
          <a:prstGeom prst="rect">
            <a:avLst/>
          </a:prstGeom>
          <a:noFill/>
        </p:spPr>
        <p:txBody>
          <a:bodyPr wrap="square" rtlCol="0">
            <a:spAutoFit/>
          </a:bodyPr>
          <a:lstStyle/>
          <a:p>
            <a:r>
              <a:rPr lang="en-GB" sz="3200" b="1" dirty="0"/>
              <a:t>The Vision is Jesus…</a:t>
            </a:r>
          </a:p>
          <a:p>
            <a:endParaRPr lang="en-GB" sz="3200" dirty="0"/>
          </a:p>
          <a:p>
            <a:r>
              <a:rPr lang="en-GB" sz="3200" dirty="0"/>
              <a:t>God is a community of love</a:t>
            </a:r>
          </a:p>
          <a:p>
            <a:r>
              <a:rPr lang="en-GB" sz="3200" dirty="0"/>
              <a:t>Invitation to real love</a:t>
            </a:r>
          </a:p>
          <a:p>
            <a:r>
              <a:rPr lang="en-GB" sz="3200" dirty="0"/>
              <a:t>Partnership</a:t>
            </a:r>
          </a:p>
        </p:txBody>
      </p:sp>
    </p:spTree>
    <p:extLst>
      <p:ext uri="{BB962C8B-B14F-4D97-AF65-F5344CB8AC3E}">
        <p14:creationId xmlns:p14="http://schemas.microsoft.com/office/powerpoint/2010/main" val="2076724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EC0ED7-B995-24ED-6D5A-74B6832793DD}"/>
              </a:ext>
            </a:extLst>
          </p:cNvPr>
          <p:cNvSpPr txBox="1"/>
          <p:nvPr/>
        </p:nvSpPr>
        <p:spPr>
          <a:xfrm>
            <a:off x="1060491" y="409015"/>
            <a:ext cx="11229381" cy="3046988"/>
          </a:xfrm>
          <a:prstGeom prst="rect">
            <a:avLst/>
          </a:prstGeom>
          <a:noFill/>
        </p:spPr>
        <p:txBody>
          <a:bodyPr wrap="square" rtlCol="0">
            <a:spAutoFit/>
          </a:bodyPr>
          <a:lstStyle/>
          <a:p>
            <a:r>
              <a:rPr lang="en-GB" sz="3200" b="1" dirty="0"/>
              <a:t>God is a community of love</a:t>
            </a:r>
          </a:p>
          <a:p>
            <a:endParaRPr lang="en-GB" sz="3200" dirty="0"/>
          </a:p>
          <a:p>
            <a:r>
              <a:rPr lang="en-GB" sz="3200" dirty="0"/>
              <a:t>1 In the beginning was the Word, and the Word was with God, and the Word was God. 2 He was with God in the beginning.</a:t>
            </a:r>
          </a:p>
          <a:p>
            <a:endParaRPr lang="en-GB" sz="3200" dirty="0"/>
          </a:p>
          <a:p>
            <a:endParaRPr lang="en-GB" sz="3200" dirty="0"/>
          </a:p>
        </p:txBody>
      </p:sp>
    </p:spTree>
    <p:extLst>
      <p:ext uri="{BB962C8B-B14F-4D97-AF65-F5344CB8AC3E}">
        <p14:creationId xmlns:p14="http://schemas.microsoft.com/office/powerpoint/2010/main" val="776822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EC0ED7-B995-24ED-6D5A-74B6832793DD}"/>
              </a:ext>
            </a:extLst>
          </p:cNvPr>
          <p:cNvSpPr txBox="1"/>
          <p:nvPr/>
        </p:nvSpPr>
        <p:spPr>
          <a:xfrm>
            <a:off x="1060491" y="409015"/>
            <a:ext cx="11229381" cy="3539430"/>
          </a:xfrm>
          <a:prstGeom prst="rect">
            <a:avLst/>
          </a:prstGeom>
          <a:noFill/>
        </p:spPr>
        <p:txBody>
          <a:bodyPr wrap="square" rtlCol="0">
            <a:spAutoFit/>
          </a:bodyPr>
          <a:lstStyle/>
          <a:p>
            <a:r>
              <a:rPr lang="en-GB" sz="3200" b="1" dirty="0"/>
              <a:t>God is a community of love</a:t>
            </a:r>
          </a:p>
          <a:p>
            <a:endParaRPr lang="en-GB" sz="3200" dirty="0"/>
          </a:p>
          <a:p>
            <a:r>
              <a:rPr lang="en-GB" sz="3200" dirty="0"/>
              <a:t>Jesus is God</a:t>
            </a:r>
          </a:p>
          <a:p>
            <a:endParaRPr lang="en-GB" sz="3200" dirty="0"/>
          </a:p>
          <a:p>
            <a:r>
              <a:rPr lang="en-GB" sz="3200" dirty="0"/>
              <a:t>V18 No one has ever seen God, but the one and only Son, who is himself God and is in the closest relationship with the Father, has made him known.</a:t>
            </a:r>
          </a:p>
        </p:txBody>
      </p:sp>
    </p:spTree>
    <p:extLst>
      <p:ext uri="{BB962C8B-B14F-4D97-AF65-F5344CB8AC3E}">
        <p14:creationId xmlns:p14="http://schemas.microsoft.com/office/powerpoint/2010/main" val="1143143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EC0ED7-B995-24ED-6D5A-74B6832793DD}"/>
              </a:ext>
            </a:extLst>
          </p:cNvPr>
          <p:cNvSpPr txBox="1"/>
          <p:nvPr/>
        </p:nvSpPr>
        <p:spPr>
          <a:xfrm>
            <a:off x="962619" y="509683"/>
            <a:ext cx="11229381" cy="5016758"/>
          </a:xfrm>
          <a:prstGeom prst="rect">
            <a:avLst/>
          </a:prstGeom>
          <a:noFill/>
        </p:spPr>
        <p:txBody>
          <a:bodyPr wrap="square" rtlCol="0">
            <a:spAutoFit/>
          </a:bodyPr>
          <a:lstStyle/>
          <a:p>
            <a:r>
              <a:rPr lang="en-GB" sz="3200" b="1" dirty="0"/>
              <a:t>God is a community of love</a:t>
            </a:r>
          </a:p>
          <a:p>
            <a:endParaRPr lang="en-GB" sz="3200" dirty="0"/>
          </a:p>
          <a:p>
            <a:r>
              <a:rPr lang="en-GB" sz="3200" dirty="0"/>
              <a:t>Jesus is God</a:t>
            </a:r>
          </a:p>
          <a:p>
            <a:endParaRPr lang="en-GB" sz="3200" dirty="0"/>
          </a:p>
          <a:p>
            <a:r>
              <a:rPr lang="en-GB" sz="3200" dirty="0"/>
              <a:t>V18 No one has ever seen God, but the one and only Son, who is himself God and is in the closest relationship with the Father, has made him known.</a:t>
            </a:r>
          </a:p>
          <a:p>
            <a:endParaRPr lang="en-GB" sz="3200" dirty="0"/>
          </a:p>
          <a:p>
            <a:r>
              <a:rPr lang="en-GB" sz="3200" dirty="0"/>
              <a:t>deepest reality is that God is a community of love …we call The Trinity</a:t>
            </a:r>
          </a:p>
        </p:txBody>
      </p:sp>
    </p:spTree>
    <p:extLst>
      <p:ext uri="{BB962C8B-B14F-4D97-AF65-F5344CB8AC3E}">
        <p14:creationId xmlns:p14="http://schemas.microsoft.com/office/powerpoint/2010/main" val="3171054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EC0ED7-B995-24ED-6D5A-74B6832793DD}"/>
              </a:ext>
            </a:extLst>
          </p:cNvPr>
          <p:cNvSpPr txBox="1"/>
          <p:nvPr/>
        </p:nvSpPr>
        <p:spPr>
          <a:xfrm>
            <a:off x="1060491" y="409015"/>
            <a:ext cx="11229381" cy="4031873"/>
          </a:xfrm>
          <a:prstGeom prst="rect">
            <a:avLst/>
          </a:prstGeom>
          <a:noFill/>
        </p:spPr>
        <p:txBody>
          <a:bodyPr wrap="square" rtlCol="0">
            <a:spAutoFit/>
          </a:bodyPr>
          <a:lstStyle/>
          <a:p>
            <a:r>
              <a:rPr lang="en-GB" sz="3200" b="1" dirty="0"/>
              <a:t>Invitation to real love</a:t>
            </a:r>
          </a:p>
          <a:p>
            <a:endParaRPr lang="en-GB" sz="3200" b="1" dirty="0"/>
          </a:p>
          <a:p>
            <a:r>
              <a:rPr lang="en-GB" sz="3200" dirty="0"/>
              <a:t>V18 No one has ever seen God, but ….has made him known.</a:t>
            </a:r>
          </a:p>
          <a:p>
            <a:endParaRPr lang="en-GB" sz="3200" dirty="0"/>
          </a:p>
          <a:p>
            <a:r>
              <a:rPr lang="en-GB" sz="3200" dirty="0"/>
              <a:t>John 17: 26 Jesus says to the Father “ I have made you known to them, and will continue to make you known in order that the love you have for me may be in them and that I myself may be in them.’</a:t>
            </a:r>
          </a:p>
          <a:p>
            <a:endParaRPr lang="en-GB" sz="3200" dirty="0"/>
          </a:p>
        </p:txBody>
      </p:sp>
    </p:spTree>
    <p:extLst>
      <p:ext uri="{BB962C8B-B14F-4D97-AF65-F5344CB8AC3E}">
        <p14:creationId xmlns:p14="http://schemas.microsoft.com/office/powerpoint/2010/main" val="1967150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EC0ED7-B995-24ED-6D5A-74B6832793DD}"/>
              </a:ext>
            </a:extLst>
          </p:cNvPr>
          <p:cNvSpPr txBox="1"/>
          <p:nvPr/>
        </p:nvSpPr>
        <p:spPr>
          <a:xfrm>
            <a:off x="1060491" y="409015"/>
            <a:ext cx="11229381" cy="6001643"/>
          </a:xfrm>
          <a:prstGeom prst="rect">
            <a:avLst/>
          </a:prstGeom>
          <a:noFill/>
        </p:spPr>
        <p:txBody>
          <a:bodyPr wrap="square" rtlCol="0">
            <a:spAutoFit/>
          </a:bodyPr>
          <a:lstStyle/>
          <a:p>
            <a:r>
              <a:rPr lang="en-GB" sz="3200" b="1" dirty="0"/>
              <a:t>Invitation to real love</a:t>
            </a:r>
          </a:p>
          <a:p>
            <a:endParaRPr lang="en-GB" sz="3200" b="1" dirty="0"/>
          </a:p>
          <a:p>
            <a:r>
              <a:rPr lang="en-GB" sz="3200" dirty="0"/>
              <a:t>I said to the man who stood at the gate of the year:</a:t>
            </a:r>
          </a:p>
          <a:p>
            <a:r>
              <a:rPr lang="en-GB" sz="3200" dirty="0"/>
              <a:t>‘Give me a light that I may tread safely into the unknown.’</a:t>
            </a:r>
          </a:p>
          <a:p>
            <a:r>
              <a:rPr lang="en-GB" sz="3200" dirty="0"/>
              <a:t>And he replied:</a:t>
            </a:r>
          </a:p>
          <a:p>
            <a:r>
              <a:rPr lang="en-GB" sz="3200" dirty="0"/>
              <a:t>‘Go out into the darkness and put your hand into the Hand of God.</a:t>
            </a:r>
          </a:p>
          <a:p>
            <a:r>
              <a:rPr lang="en-GB" sz="3200" dirty="0"/>
              <a:t>That shall be to you better than light and safer than a known way.’</a:t>
            </a:r>
          </a:p>
          <a:p>
            <a:r>
              <a:rPr lang="en-GB" sz="3200" dirty="0"/>
              <a:t>So I went forth, and finding the Hand of God, trod gladly into the night.</a:t>
            </a:r>
          </a:p>
          <a:p>
            <a:r>
              <a:rPr lang="en-GB" sz="3200" dirty="0"/>
              <a:t>And He led me towards the hills and the breaking of day in the lone East. (Minnie Louise Haskins)</a:t>
            </a:r>
          </a:p>
          <a:p>
            <a:endParaRPr lang="en-GB" sz="3200" dirty="0"/>
          </a:p>
        </p:txBody>
      </p:sp>
    </p:spTree>
    <p:extLst>
      <p:ext uri="{BB962C8B-B14F-4D97-AF65-F5344CB8AC3E}">
        <p14:creationId xmlns:p14="http://schemas.microsoft.com/office/powerpoint/2010/main" val="3262099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738</Words>
  <Application>Microsoft Office PowerPoint</Application>
  <PresentationFormat>Widescreen</PresentationFormat>
  <Paragraphs>71</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North</dc:creator>
  <cp:lastModifiedBy>Steve and Sue Allan</cp:lastModifiedBy>
  <cp:revision>3</cp:revision>
  <dcterms:created xsi:type="dcterms:W3CDTF">2023-11-08T12:11:03Z</dcterms:created>
  <dcterms:modified xsi:type="dcterms:W3CDTF">2024-01-06T20:55:32Z</dcterms:modified>
</cp:coreProperties>
</file>