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8" r:id="rId3"/>
    <p:sldId id="257" r:id="rId4"/>
    <p:sldId id="259" r:id="rId5"/>
    <p:sldId id="260" r:id="rId6"/>
    <p:sldId id="261" r:id="rId7"/>
    <p:sldId id="262" r:id="rId8"/>
    <p:sldId id="263" r:id="rId9"/>
    <p:sldId id="264" r:id="rId10"/>
    <p:sldId id="265" r:id="rId11"/>
    <p:sldId id="267" r:id="rId12"/>
    <p:sldId id="268" r:id="rId13"/>
    <p:sldId id="269" r:id="rId14"/>
    <p:sldId id="270" r:id="rId15"/>
    <p:sldId id="279" r:id="rId16"/>
    <p:sldId id="271" r:id="rId17"/>
    <p:sldId id="273" r:id="rId18"/>
    <p:sldId id="274" r:id="rId19"/>
    <p:sldId id="275" r:id="rId20"/>
    <p:sldId id="277"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32"/>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and Sue Allan" userId="1d9c6badfa6d674a" providerId="LiveId" clId="{4E19864D-1EE4-4B7C-96D8-43DF4A23FE77}"/>
    <pc:docChg chg="undo custSel addSld delSld modSld sldOrd">
      <pc:chgData name="Steve and Sue Allan" userId="1d9c6badfa6d674a" providerId="LiveId" clId="{4E19864D-1EE4-4B7C-96D8-43DF4A23FE77}" dt="2023-09-16T22:12:06.909" v="376" actId="2696"/>
      <pc:docMkLst>
        <pc:docMk/>
      </pc:docMkLst>
      <pc:sldChg chg="modSp mod">
        <pc:chgData name="Steve and Sue Allan" userId="1d9c6badfa6d674a" providerId="LiveId" clId="{4E19864D-1EE4-4B7C-96D8-43DF4A23FE77}" dt="2023-09-16T21:29:43.711" v="59" actId="6549"/>
        <pc:sldMkLst>
          <pc:docMk/>
          <pc:sldMk cId="1034641514" sldId="258"/>
        </pc:sldMkLst>
        <pc:spChg chg="mod">
          <ac:chgData name="Steve and Sue Allan" userId="1d9c6badfa6d674a" providerId="LiveId" clId="{4E19864D-1EE4-4B7C-96D8-43DF4A23FE77}" dt="2023-09-16T21:29:43.711" v="59" actId="6549"/>
          <ac:spMkLst>
            <pc:docMk/>
            <pc:sldMk cId="1034641514" sldId="258"/>
            <ac:spMk id="2" creationId="{1DCC2C81-6BA3-2383-5755-86489947FCC9}"/>
          </ac:spMkLst>
        </pc:spChg>
      </pc:sldChg>
      <pc:sldChg chg="addSp delSp modSp mod">
        <pc:chgData name="Steve and Sue Allan" userId="1d9c6badfa6d674a" providerId="LiveId" clId="{4E19864D-1EE4-4B7C-96D8-43DF4A23FE77}" dt="2023-09-16T21:57:49.711" v="357" actId="14100"/>
        <pc:sldMkLst>
          <pc:docMk/>
          <pc:sldMk cId="2495731148" sldId="262"/>
        </pc:sldMkLst>
        <pc:spChg chg="mod">
          <ac:chgData name="Steve and Sue Allan" userId="1d9c6badfa6d674a" providerId="LiveId" clId="{4E19864D-1EE4-4B7C-96D8-43DF4A23FE77}" dt="2023-09-16T21:32:56.569" v="66" actId="20577"/>
          <ac:spMkLst>
            <pc:docMk/>
            <pc:sldMk cId="2495731148" sldId="262"/>
            <ac:spMk id="2" creationId="{1DCC2C81-6BA3-2383-5755-86489947FCC9}"/>
          </ac:spMkLst>
        </pc:spChg>
        <pc:picChg chg="add del">
          <ac:chgData name="Steve and Sue Allan" userId="1d9c6badfa6d674a" providerId="LiveId" clId="{4E19864D-1EE4-4B7C-96D8-43DF4A23FE77}" dt="2023-09-16T21:57:01.290" v="352"/>
          <ac:picMkLst>
            <pc:docMk/>
            <pc:sldMk cId="2495731148" sldId="262"/>
            <ac:picMk id="3" creationId="{8B07AAC9-AFC6-90F6-44FD-D9E12B0057AC}"/>
          </ac:picMkLst>
        </pc:picChg>
        <pc:picChg chg="add mod">
          <ac:chgData name="Steve and Sue Allan" userId="1d9c6badfa6d674a" providerId="LiveId" clId="{4E19864D-1EE4-4B7C-96D8-43DF4A23FE77}" dt="2023-09-16T21:57:49.711" v="357" actId="14100"/>
          <ac:picMkLst>
            <pc:docMk/>
            <pc:sldMk cId="2495731148" sldId="262"/>
            <ac:picMk id="4" creationId="{E2C72913-38F1-7899-73EC-2249842A9682}"/>
          </ac:picMkLst>
        </pc:picChg>
      </pc:sldChg>
      <pc:sldChg chg="modSp mod">
        <pc:chgData name="Steve and Sue Allan" userId="1d9c6badfa6d674a" providerId="LiveId" clId="{4E19864D-1EE4-4B7C-96D8-43DF4A23FE77}" dt="2023-09-16T21:33:09.826" v="73" actId="6549"/>
        <pc:sldMkLst>
          <pc:docMk/>
          <pc:sldMk cId="3254557037" sldId="263"/>
        </pc:sldMkLst>
        <pc:spChg chg="mod">
          <ac:chgData name="Steve and Sue Allan" userId="1d9c6badfa6d674a" providerId="LiveId" clId="{4E19864D-1EE4-4B7C-96D8-43DF4A23FE77}" dt="2023-09-16T21:33:09.826" v="73" actId="6549"/>
          <ac:spMkLst>
            <pc:docMk/>
            <pc:sldMk cId="3254557037" sldId="263"/>
            <ac:spMk id="2" creationId="{1DCC2C81-6BA3-2383-5755-86489947FCC9}"/>
          </ac:spMkLst>
        </pc:spChg>
      </pc:sldChg>
      <pc:sldChg chg="modSp mod">
        <pc:chgData name="Steve and Sue Allan" userId="1d9c6badfa6d674a" providerId="LiveId" clId="{4E19864D-1EE4-4B7C-96D8-43DF4A23FE77}" dt="2023-09-16T21:33:23.301" v="90" actId="6549"/>
        <pc:sldMkLst>
          <pc:docMk/>
          <pc:sldMk cId="3145976230" sldId="264"/>
        </pc:sldMkLst>
        <pc:spChg chg="mod">
          <ac:chgData name="Steve and Sue Allan" userId="1d9c6badfa6d674a" providerId="LiveId" clId="{4E19864D-1EE4-4B7C-96D8-43DF4A23FE77}" dt="2023-09-16T21:33:23.301" v="90" actId="6549"/>
          <ac:spMkLst>
            <pc:docMk/>
            <pc:sldMk cId="3145976230" sldId="264"/>
            <ac:spMk id="2" creationId="{1DCC2C81-6BA3-2383-5755-86489947FCC9}"/>
          </ac:spMkLst>
        </pc:spChg>
      </pc:sldChg>
      <pc:sldChg chg="del">
        <pc:chgData name="Steve and Sue Allan" userId="1d9c6badfa6d674a" providerId="LiveId" clId="{4E19864D-1EE4-4B7C-96D8-43DF4A23FE77}" dt="2023-09-16T22:12:06.909" v="376" actId="2696"/>
        <pc:sldMkLst>
          <pc:docMk/>
          <pc:sldMk cId="1993766592" sldId="266"/>
        </pc:sldMkLst>
      </pc:sldChg>
      <pc:sldChg chg="modSp mod">
        <pc:chgData name="Steve and Sue Allan" userId="1d9c6badfa6d674a" providerId="LiveId" clId="{4E19864D-1EE4-4B7C-96D8-43DF4A23FE77}" dt="2023-09-16T21:33:41.371" v="109" actId="20577"/>
        <pc:sldMkLst>
          <pc:docMk/>
          <pc:sldMk cId="3659326433" sldId="267"/>
        </pc:sldMkLst>
        <pc:spChg chg="mod">
          <ac:chgData name="Steve and Sue Allan" userId="1d9c6badfa6d674a" providerId="LiveId" clId="{4E19864D-1EE4-4B7C-96D8-43DF4A23FE77}" dt="2023-09-16T21:33:41.371" v="109" actId="20577"/>
          <ac:spMkLst>
            <pc:docMk/>
            <pc:sldMk cId="3659326433" sldId="267"/>
            <ac:spMk id="2" creationId="{1DCC2C81-6BA3-2383-5755-86489947FCC9}"/>
          </ac:spMkLst>
        </pc:spChg>
      </pc:sldChg>
      <pc:sldChg chg="modSp mod">
        <pc:chgData name="Steve and Sue Allan" userId="1d9c6badfa6d674a" providerId="LiveId" clId="{4E19864D-1EE4-4B7C-96D8-43DF4A23FE77}" dt="2023-09-16T21:36:52.167" v="137" actId="20577"/>
        <pc:sldMkLst>
          <pc:docMk/>
          <pc:sldMk cId="3161554775" sldId="268"/>
        </pc:sldMkLst>
        <pc:spChg chg="mod">
          <ac:chgData name="Steve and Sue Allan" userId="1d9c6badfa6d674a" providerId="LiveId" clId="{4E19864D-1EE4-4B7C-96D8-43DF4A23FE77}" dt="2023-09-16T21:36:52.167" v="137" actId="20577"/>
          <ac:spMkLst>
            <pc:docMk/>
            <pc:sldMk cId="3161554775" sldId="268"/>
            <ac:spMk id="2" creationId="{1DCC2C81-6BA3-2383-5755-86489947FCC9}"/>
          </ac:spMkLst>
        </pc:spChg>
      </pc:sldChg>
      <pc:sldChg chg="modSp mod">
        <pc:chgData name="Steve and Sue Allan" userId="1d9c6badfa6d674a" providerId="LiveId" clId="{4E19864D-1EE4-4B7C-96D8-43DF4A23FE77}" dt="2023-09-16T21:37:18.335" v="155" actId="6549"/>
        <pc:sldMkLst>
          <pc:docMk/>
          <pc:sldMk cId="561796604" sldId="269"/>
        </pc:sldMkLst>
        <pc:spChg chg="mod">
          <ac:chgData name="Steve and Sue Allan" userId="1d9c6badfa6d674a" providerId="LiveId" clId="{4E19864D-1EE4-4B7C-96D8-43DF4A23FE77}" dt="2023-09-16T21:37:18.335" v="155" actId="6549"/>
          <ac:spMkLst>
            <pc:docMk/>
            <pc:sldMk cId="561796604" sldId="269"/>
            <ac:spMk id="2" creationId="{1DCC2C81-6BA3-2383-5755-86489947FCC9}"/>
          </ac:spMkLst>
        </pc:spChg>
      </pc:sldChg>
      <pc:sldChg chg="modSp mod">
        <pc:chgData name="Steve and Sue Allan" userId="1d9c6badfa6d674a" providerId="LiveId" clId="{4E19864D-1EE4-4B7C-96D8-43DF4A23FE77}" dt="2023-09-16T21:37:39.237" v="174" actId="20577"/>
        <pc:sldMkLst>
          <pc:docMk/>
          <pc:sldMk cId="3177598648" sldId="270"/>
        </pc:sldMkLst>
        <pc:spChg chg="mod">
          <ac:chgData name="Steve and Sue Allan" userId="1d9c6badfa6d674a" providerId="LiveId" clId="{4E19864D-1EE4-4B7C-96D8-43DF4A23FE77}" dt="2023-09-16T21:37:39.237" v="174" actId="20577"/>
          <ac:spMkLst>
            <pc:docMk/>
            <pc:sldMk cId="3177598648" sldId="270"/>
            <ac:spMk id="2" creationId="{1DCC2C81-6BA3-2383-5755-86489947FCC9}"/>
          </ac:spMkLst>
        </pc:spChg>
      </pc:sldChg>
      <pc:sldChg chg="addSp modSp mod">
        <pc:chgData name="Steve and Sue Allan" userId="1d9c6badfa6d674a" providerId="LiveId" clId="{4E19864D-1EE4-4B7C-96D8-43DF4A23FE77}" dt="2023-09-16T22:01:44.300" v="360" actId="1076"/>
        <pc:sldMkLst>
          <pc:docMk/>
          <pc:sldMk cId="370762896" sldId="271"/>
        </pc:sldMkLst>
        <pc:spChg chg="mod">
          <ac:chgData name="Steve and Sue Allan" userId="1d9c6badfa6d674a" providerId="LiveId" clId="{4E19864D-1EE4-4B7C-96D8-43DF4A23FE77}" dt="2023-09-16T21:37:57.629" v="190" actId="6549"/>
          <ac:spMkLst>
            <pc:docMk/>
            <pc:sldMk cId="370762896" sldId="271"/>
            <ac:spMk id="2" creationId="{1DCC2C81-6BA3-2383-5755-86489947FCC9}"/>
          </ac:spMkLst>
        </pc:spChg>
        <pc:picChg chg="add mod">
          <ac:chgData name="Steve and Sue Allan" userId="1d9c6badfa6d674a" providerId="LiveId" clId="{4E19864D-1EE4-4B7C-96D8-43DF4A23FE77}" dt="2023-09-16T22:01:44.300" v="360" actId="1076"/>
          <ac:picMkLst>
            <pc:docMk/>
            <pc:sldMk cId="370762896" sldId="271"/>
            <ac:picMk id="3" creationId="{4DD1F02F-FAB6-DEDA-5A8B-60487A383A14}"/>
          </ac:picMkLst>
        </pc:picChg>
      </pc:sldChg>
      <pc:sldChg chg="modSp add del mod">
        <pc:chgData name="Steve and Sue Allan" userId="1d9c6badfa6d674a" providerId="LiveId" clId="{4E19864D-1EE4-4B7C-96D8-43DF4A23FE77}" dt="2023-09-16T21:41:24.332" v="234" actId="2696"/>
        <pc:sldMkLst>
          <pc:docMk/>
          <pc:sldMk cId="3469999003" sldId="272"/>
        </pc:sldMkLst>
        <pc:spChg chg="mod">
          <ac:chgData name="Steve and Sue Allan" userId="1d9c6badfa6d674a" providerId="LiveId" clId="{4E19864D-1EE4-4B7C-96D8-43DF4A23FE77}" dt="2023-09-16T21:39:46.607" v="229" actId="20577"/>
          <ac:spMkLst>
            <pc:docMk/>
            <pc:sldMk cId="3469999003" sldId="272"/>
            <ac:spMk id="2" creationId="{1DCC2C81-6BA3-2383-5755-86489947FCC9}"/>
          </ac:spMkLst>
        </pc:spChg>
      </pc:sldChg>
      <pc:sldChg chg="modSp add del mod">
        <pc:chgData name="Steve and Sue Allan" userId="1d9c6badfa6d674a" providerId="LiveId" clId="{4E19864D-1EE4-4B7C-96D8-43DF4A23FE77}" dt="2023-09-16T21:38:04.628" v="191" actId="47"/>
        <pc:sldMkLst>
          <pc:docMk/>
          <pc:sldMk cId="4283484265" sldId="272"/>
        </pc:sldMkLst>
        <pc:spChg chg="mod">
          <ac:chgData name="Steve and Sue Allan" userId="1d9c6badfa6d674a" providerId="LiveId" clId="{4E19864D-1EE4-4B7C-96D8-43DF4A23FE77}" dt="2023-09-16T21:34:50.549" v="115" actId="6549"/>
          <ac:spMkLst>
            <pc:docMk/>
            <pc:sldMk cId="4283484265" sldId="272"/>
            <ac:spMk id="2" creationId="{1DCC2C81-6BA3-2383-5755-86489947FCC9}"/>
          </ac:spMkLst>
        </pc:spChg>
      </pc:sldChg>
      <pc:sldChg chg="modSp add mod">
        <pc:chgData name="Steve and Sue Allan" userId="1d9c6badfa6d674a" providerId="LiveId" clId="{4E19864D-1EE4-4B7C-96D8-43DF4A23FE77}" dt="2023-09-16T21:44:45.742" v="259" actId="6549"/>
        <pc:sldMkLst>
          <pc:docMk/>
          <pc:sldMk cId="3099002818" sldId="273"/>
        </pc:sldMkLst>
        <pc:spChg chg="mod">
          <ac:chgData name="Steve and Sue Allan" userId="1d9c6badfa6d674a" providerId="LiveId" clId="{4E19864D-1EE4-4B7C-96D8-43DF4A23FE77}" dt="2023-09-16T21:44:45.742" v="259" actId="6549"/>
          <ac:spMkLst>
            <pc:docMk/>
            <pc:sldMk cId="3099002818" sldId="273"/>
            <ac:spMk id="2" creationId="{1DCC2C81-6BA3-2383-5755-86489947FCC9}"/>
          </ac:spMkLst>
        </pc:spChg>
      </pc:sldChg>
      <pc:sldChg chg="modSp add mod">
        <pc:chgData name="Steve and Sue Allan" userId="1d9c6badfa6d674a" providerId="LiveId" clId="{4E19864D-1EE4-4B7C-96D8-43DF4A23FE77}" dt="2023-09-16T21:44:52.207" v="261" actId="6549"/>
        <pc:sldMkLst>
          <pc:docMk/>
          <pc:sldMk cId="1884124316" sldId="274"/>
        </pc:sldMkLst>
        <pc:spChg chg="mod">
          <ac:chgData name="Steve and Sue Allan" userId="1d9c6badfa6d674a" providerId="LiveId" clId="{4E19864D-1EE4-4B7C-96D8-43DF4A23FE77}" dt="2023-09-16T21:44:52.207" v="261" actId="6549"/>
          <ac:spMkLst>
            <pc:docMk/>
            <pc:sldMk cId="1884124316" sldId="274"/>
            <ac:spMk id="2" creationId="{1DCC2C81-6BA3-2383-5755-86489947FCC9}"/>
          </ac:spMkLst>
        </pc:spChg>
      </pc:sldChg>
      <pc:sldChg chg="modSp add mod">
        <pc:chgData name="Steve and Sue Allan" userId="1d9c6badfa6d674a" providerId="LiveId" clId="{4E19864D-1EE4-4B7C-96D8-43DF4A23FE77}" dt="2023-09-16T21:46:29.124" v="281" actId="20577"/>
        <pc:sldMkLst>
          <pc:docMk/>
          <pc:sldMk cId="3750943193" sldId="275"/>
        </pc:sldMkLst>
        <pc:spChg chg="mod">
          <ac:chgData name="Steve and Sue Allan" userId="1d9c6badfa6d674a" providerId="LiveId" clId="{4E19864D-1EE4-4B7C-96D8-43DF4A23FE77}" dt="2023-09-16T21:46:29.124" v="281" actId="20577"/>
          <ac:spMkLst>
            <pc:docMk/>
            <pc:sldMk cId="3750943193" sldId="275"/>
            <ac:spMk id="2" creationId="{1DCC2C81-6BA3-2383-5755-86489947FCC9}"/>
          </ac:spMkLst>
        </pc:spChg>
      </pc:sldChg>
      <pc:sldChg chg="add del">
        <pc:chgData name="Steve and Sue Allan" userId="1d9c6badfa6d674a" providerId="LiveId" clId="{4E19864D-1EE4-4B7C-96D8-43DF4A23FE77}" dt="2023-09-16T22:11:38.303" v="375" actId="2696"/>
        <pc:sldMkLst>
          <pc:docMk/>
          <pc:sldMk cId="4055317653" sldId="276"/>
        </pc:sldMkLst>
      </pc:sldChg>
      <pc:sldChg chg="modSp add mod ord">
        <pc:chgData name="Steve and Sue Allan" userId="1d9c6badfa6d674a" providerId="LiveId" clId="{4E19864D-1EE4-4B7C-96D8-43DF4A23FE77}" dt="2023-09-16T21:49:04.332" v="343" actId="313"/>
        <pc:sldMkLst>
          <pc:docMk/>
          <pc:sldMk cId="4114573712" sldId="277"/>
        </pc:sldMkLst>
        <pc:spChg chg="mod">
          <ac:chgData name="Steve and Sue Allan" userId="1d9c6badfa6d674a" providerId="LiveId" clId="{4E19864D-1EE4-4B7C-96D8-43DF4A23FE77}" dt="2023-09-16T21:49:04.332" v="343" actId="313"/>
          <ac:spMkLst>
            <pc:docMk/>
            <pc:sldMk cId="4114573712" sldId="277"/>
            <ac:spMk id="2" creationId="{1DCC2C81-6BA3-2383-5755-86489947FCC9}"/>
          </ac:spMkLst>
        </pc:spChg>
      </pc:sldChg>
      <pc:sldChg chg="modSp add mod">
        <pc:chgData name="Steve and Sue Allan" userId="1d9c6badfa6d674a" providerId="LiveId" clId="{4E19864D-1EE4-4B7C-96D8-43DF4A23FE77}" dt="2023-09-16T21:50:39.547" v="350" actId="14100"/>
        <pc:sldMkLst>
          <pc:docMk/>
          <pc:sldMk cId="2673262968" sldId="278"/>
        </pc:sldMkLst>
        <pc:spChg chg="mod">
          <ac:chgData name="Steve and Sue Allan" userId="1d9c6badfa6d674a" providerId="LiveId" clId="{4E19864D-1EE4-4B7C-96D8-43DF4A23FE77}" dt="2023-09-16T21:50:39.547" v="350" actId="14100"/>
          <ac:spMkLst>
            <pc:docMk/>
            <pc:sldMk cId="2673262968" sldId="278"/>
            <ac:spMk id="2" creationId="{1DCC2C81-6BA3-2383-5755-86489947FCC9}"/>
          </ac:spMkLst>
        </pc:spChg>
      </pc:sldChg>
      <pc:sldChg chg="addSp delSp modSp add mod ord">
        <pc:chgData name="Steve and Sue Allan" userId="1d9c6badfa6d674a" providerId="LiveId" clId="{4E19864D-1EE4-4B7C-96D8-43DF4A23FE77}" dt="2023-09-16T22:09:08.913" v="374"/>
        <pc:sldMkLst>
          <pc:docMk/>
          <pc:sldMk cId="3939282783" sldId="279"/>
        </pc:sldMkLst>
        <pc:spChg chg="mod">
          <ac:chgData name="Steve and Sue Allan" userId="1d9c6badfa6d674a" providerId="LiveId" clId="{4E19864D-1EE4-4B7C-96D8-43DF4A23FE77}" dt="2023-09-16T22:06:59.067" v="365" actId="20577"/>
          <ac:spMkLst>
            <pc:docMk/>
            <pc:sldMk cId="3939282783" sldId="279"/>
            <ac:spMk id="2" creationId="{1DCC2C81-6BA3-2383-5755-86489947FCC9}"/>
          </ac:spMkLst>
        </pc:spChg>
        <pc:picChg chg="add del mod">
          <ac:chgData name="Steve and Sue Allan" userId="1d9c6badfa6d674a" providerId="LiveId" clId="{4E19864D-1EE4-4B7C-96D8-43DF4A23FE77}" dt="2023-09-16T22:07:24.946" v="370" actId="478"/>
          <ac:picMkLst>
            <pc:docMk/>
            <pc:sldMk cId="3939282783" sldId="279"/>
            <ac:picMk id="3" creationId="{BC005365-EA02-3488-094A-60B4C91DBD94}"/>
          </ac:picMkLst>
        </pc:picChg>
        <pc:picChg chg="add mod">
          <ac:chgData name="Steve and Sue Allan" userId="1d9c6badfa6d674a" providerId="LiveId" clId="{4E19864D-1EE4-4B7C-96D8-43DF4A23FE77}" dt="2023-09-16T22:08:40.204" v="372" actId="1076"/>
          <ac:picMkLst>
            <pc:docMk/>
            <pc:sldMk cId="3939282783" sldId="279"/>
            <ac:picMk id="4" creationId="{4991A1A5-31D4-DED3-4405-D9AC44181ED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EEB032-6063-42F2-BD86-0CDB3BB830EC}" type="datetimeFigureOut">
              <a:rPr lang="en-GB" smtClean="0"/>
              <a:t>16/09/2023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EC48BD-C5C3-447C-A9E1-2DFD1DDA7567}" type="slidenum">
              <a:rPr lang="en-GB" smtClean="0"/>
              <a:t>‹#›</a:t>
            </a:fld>
            <a:endParaRPr lang="en-GB"/>
          </a:p>
        </p:txBody>
      </p:sp>
    </p:spTree>
    <p:extLst>
      <p:ext uri="{BB962C8B-B14F-4D97-AF65-F5344CB8AC3E}">
        <p14:creationId xmlns:p14="http://schemas.microsoft.com/office/powerpoint/2010/main" val="391598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DEC48BD-C5C3-447C-A9E1-2DFD1DDA7567}" type="slidenum">
              <a:rPr lang="en-GB" smtClean="0"/>
              <a:t>5</a:t>
            </a:fld>
            <a:endParaRPr lang="en-GB"/>
          </a:p>
        </p:txBody>
      </p:sp>
    </p:spTree>
    <p:extLst>
      <p:ext uri="{BB962C8B-B14F-4D97-AF65-F5344CB8AC3E}">
        <p14:creationId xmlns:p14="http://schemas.microsoft.com/office/powerpoint/2010/main" val="164136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DEC48BD-C5C3-447C-A9E1-2DFD1DDA7567}" type="slidenum">
              <a:rPr lang="en-GB" smtClean="0"/>
              <a:t>6</a:t>
            </a:fld>
            <a:endParaRPr lang="en-GB"/>
          </a:p>
        </p:txBody>
      </p:sp>
    </p:spTree>
    <p:extLst>
      <p:ext uri="{BB962C8B-B14F-4D97-AF65-F5344CB8AC3E}">
        <p14:creationId xmlns:p14="http://schemas.microsoft.com/office/powerpoint/2010/main" val="2749377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F0461-525F-F6B8-A9E5-8274C9C273E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10AD3BC-5C1D-A333-92A5-D5EF769ACE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02600EE-45D8-DF76-E861-69A70E4C1DF6}"/>
              </a:ext>
            </a:extLst>
          </p:cNvPr>
          <p:cNvSpPr>
            <a:spLocks noGrp="1"/>
          </p:cNvSpPr>
          <p:nvPr>
            <p:ph type="dt" sz="half" idx="10"/>
          </p:nvPr>
        </p:nvSpPr>
        <p:spPr/>
        <p:txBody>
          <a:bodyPr/>
          <a:lstStyle/>
          <a:p>
            <a:fld id="{AE8A7A4C-4F83-294C-9450-0C3DE56E82A5}" type="datetimeFigureOut">
              <a:rPr lang="en-US" smtClean="0"/>
              <a:t>9/16/2023</a:t>
            </a:fld>
            <a:endParaRPr lang="en-US"/>
          </a:p>
        </p:txBody>
      </p:sp>
      <p:sp>
        <p:nvSpPr>
          <p:cNvPr id="5" name="Footer Placeholder 4">
            <a:extLst>
              <a:ext uri="{FF2B5EF4-FFF2-40B4-BE49-F238E27FC236}">
                <a16:creationId xmlns:a16="http://schemas.microsoft.com/office/drawing/2014/main" id="{F789C1BB-8DAC-F6D0-51D7-F2B531B74E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1BECB2-8876-1A62-5ACC-B3672CC11AA6}"/>
              </a:ext>
            </a:extLst>
          </p:cNvPr>
          <p:cNvSpPr>
            <a:spLocks noGrp="1"/>
          </p:cNvSpPr>
          <p:nvPr>
            <p:ph type="sldNum" sz="quarter" idx="12"/>
          </p:nvPr>
        </p:nvSpPr>
        <p:spPr/>
        <p:txBody>
          <a:bodyPr/>
          <a:lstStyle/>
          <a:p>
            <a:fld id="{F7570BA5-B96F-FF4E-8AC9-20A58A1F5FFE}" type="slidenum">
              <a:rPr lang="en-US" smtClean="0"/>
              <a:t>‹#›</a:t>
            </a:fld>
            <a:endParaRPr lang="en-US"/>
          </a:p>
        </p:txBody>
      </p:sp>
    </p:spTree>
    <p:extLst>
      <p:ext uri="{BB962C8B-B14F-4D97-AF65-F5344CB8AC3E}">
        <p14:creationId xmlns:p14="http://schemas.microsoft.com/office/powerpoint/2010/main" val="49026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B0CB3-3020-99BA-774A-7D5B04AA507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DA91153-50B1-EDAD-43A2-2D0D99F5264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476458-703A-AFC5-AE60-8D922609B3A2}"/>
              </a:ext>
            </a:extLst>
          </p:cNvPr>
          <p:cNvSpPr>
            <a:spLocks noGrp="1"/>
          </p:cNvSpPr>
          <p:nvPr>
            <p:ph type="dt" sz="half" idx="10"/>
          </p:nvPr>
        </p:nvSpPr>
        <p:spPr/>
        <p:txBody>
          <a:bodyPr/>
          <a:lstStyle/>
          <a:p>
            <a:fld id="{AE8A7A4C-4F83-294C-9450-0C3DE56E82A5}" type="datetimeFigureOut">
              <a:rPr lang="en-US" smtClean="0"/>
              <a:t>9/16/2023</a:t>
            </a:fld>
            <a:endParaRPr lang="en-US"/>
          </a:p>
        </p:txBody>
      </p:sp>
      <p:sp>
        <p:nvSpPr>
          <p:cNvPr id="5" name="Footer Placeholder 4">
            <a:extLst>
              <a:ext uri="{FF2B5EF4-FFF2-40B4-BE49-F238E27FC236}">
                <a16:creationId xmlns:a16="http://schemas.microsoft.com/office/drawing/2014/main" id="{0438EB79-2A62-CBC6-BD84-B05452F805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2EAEA3-C976-57BF-EDD5-4A139DCEE554}"/>
              </a:ext>
            </a:extLst>
          </p:cNvPr>
          <p:cNvSpPr>
            <a:spLocks noGrp="1"/>
          </p:cNvSpPr>
          <p:nvPr>
            <p:ph type="sldNum" sz="quarter" idx="12"/>
          </p:nvPr>
        </p:nvSpPr>
        <p:spPr/>
        <p:txBody>
          <a:bodyPr/>
          <a:lstStyle/>
          <a:p>
            <a:fld id="{F7570BA5-B96F-FF4E-8AC9-20A58A1F5FFE}" type="slidenum">
              <a:rPr lang="en-US" smtClean="0"/>
              <a:t>‹#›</a:t>
            </a:fld>
            <a:endParaRPr lang="en-US"/>
          </a:p>
        </p:txBody>
      </p:sp>
    </p:spTree>
    <p:extLst>
      <p:ext uri="{BB962C8B-B14F-4D97-AF65-F5344CB8AC3E}">
        <p14:creationId xmlns:p14="http://schemas.microsoft.com/office/powerpoint/2010/main" val="447851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A37990-60A6-9A45-4275-556E79005F4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234AE85-144F-A575-2BF1-07938860EBD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71FED35-26D4-BF51-C065-A2DACC82BE91}"/>
              </a:ext>
            </a:extLst>
          </p:cNvPr>
          <p:cNvSpPr>
            <a:spLocks noGrp="1"/>
          </p:cNvSpPr>
          <p:nvPr>
            <p:ph type="dt" sz="half" idx="10"/>
          </p:nvPr>
        </p:nvSpPr>
        <p:spPr/>
        <p:txBody>
          <a:bodyPr/>
          <a:lstStyle/>
          <a:p>
            <a:fld id="{AE8A7A4C-4F83-294C-9450-0C3DE56E82A5}" type="datetimeFigureOut">
              <a:rPr lang="en-US" smtClean="0"/>
              <a:t>9/16/2023</a:t>
            </a:fld>
            <a:endParaRPr lang="en-US"/>
          </a:p>
        </p:txBody>
      </p:sp>
      <p:sp>
        <p:nvSpPr>
          <p:cNvPr id="5" name="Footer Placeholder 4">
            <a:extLst>
              <a:ext uri="{FF2B5EF4-FFF2-40B4-BE49-F238E27FC236}">
                <a16:creationId xmlns:a16="http://schemas.microsoft.com/office/drawing/2014/main" id="{84963972-8DBA-9361-BB3C-2252907FD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F7801C-59DE-B372-FE49-BC9AA9F3C27D}"/>
              </a:ext>
            </a:extLst>
          </p:cNvPr>
          <p:cNvSpPr>
            <a:spLocks noGrp="1"/>
          </p:cNvSpPr>
          <p:nvPr>
            <p:ph type="sldNum" sz="quarter" idx="12"/>
          </p:nvPr>
        </p:nvSpPr>
        <p:spPr/>
        <p:txBody>
          <a:bodyPr/>
          <a:lstStyle/>
          <a:p>
            <a:fld id="{F7570BA5-B96F-FF4E-8AC9-20A58A1F5FFE}" type="slidenum">
              <a:rPr lang="en-US" smtClean="0"/>
              <a:t>‹#›</a:t>
            </a:fld>
            <a:endParaRPr lang="en-US"/>
          </a:p>
        </p:txBody>
      </p:sp>
    </p:spTree>
    <p:extLst>
      <p:ext uri="{BB962C8B-B14F-4D97-AF65-F5344CB8AC3E}">
        <p14:creationId xmlns:p14="http://schemas.microsoft.com/office/powerpoint/2010/main" val="2520017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BDC6A-91F8-2380-2914-A52CC4F4045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7D51942-F776-E4D0-C7AA-3DEAEA17E6D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870F6AB-AEBD-2D68-7A8B-74525953FAD1}"/>
              </a:ext>
            </a:extLst>
          </p:cNvPr>
          <p:cNvSpPr>
            <a:spLocks noGrp="1"/>
          </p:cNvSpPr>
          <p:nvPr>
            <p:ph type="dt" sz="half" idx="10"/>
          </p:nvPr>
        </p:nvSpPr>
        <p:spPr/>
        <p:txBody>
          <a:bodyPr/>
          <a:lstStyle/>
          <a:p>
            <a:fld id="{AE8A7A4C-4F83-294C-9450-0C3DE56E82A5}" type="datetimeFigureOut">
              <a:rPr lang="en-US" smtClean="0"/>
              <a:t>9/16/2023</a:t>
            </a:fld>
            <a:endParaRPr lang="en-US"/>
          </a:p>
        </p:txBody>
      </p:sp>
      <p:sp>
        <p:nvSpPr>
          <p:cNvPr id="5" name="Footer Placeholder 4">
            <a:extLst>
              <a:ext uri="{FF2B5EF4-FFF2-40B4-BE49-F238E27FC236}">
                <a16:creationId xmlns:a16="http://schemas.microsoft.com/office/drawing/2014/main" id="{B026CA35-A84F-5152-771D-19F2D355B2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E2AEE3-B0E9-B1EF-E385-FD2050285476}"/>
              </a:ext>
            </a:extLst>
          </p:cNvPr>
          <p:cNvSpPr>
            <a:spLocks noGrp="1"/>
          </p:cNvSpPr>
          <p:nvPr>
            <p:ph type="sldNum" sz="quarter" idx="12"/>
          </p:nvPr>
        </p:nvSpPr>
        <p:spPr/>
        <p:txBody>
          <a:bodyPr/>
          <a:lstStyle/>
          <a:p>
            <a:fld id="{F7570BA5-B96F-FF4E-8AC9-20A58A1F5FFE}" type="slidenum">
              <a:rPr lang="en-US" smtClean="0"/>
              <a:t>‹#›</a:t>
            </a:fld>
            <a:endParaRPr lang="en-US"/>
          </a:p>
        </p:txBody>
      </p:sp>
    </p:spTree>
    <p:extLst>
      <p:ext uri="{BB962C8B-B14F-4D97-AF65-F5344CB8AC3E}">
        <p14:creationId xmlns:p14="http://schemas.microsoft.com/office/powerpoint/2010/main" val="659552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B4326-7DB6-C8F0-D875-549490FF25E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D5136AC-525A-59AF-C9E7-E133C01BC5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A975DC8-9A44-419D-2EBC-E25F7FF8AB7F}"/>
              </a:ext>
            </a:extLst>
          </p:cNvPr>
          <p:cNvSpPr>
            <a:spLocks noGrp="1"/>
          </p:cNvSpPr>
          <p:nvPr>
            <p:ph type="dt" sz="half" idx="10"/>
          </p:nvPr>
        </p:nvSpPr>
        <p:spPr/>
        <p:txBody>
          <a:bodyPr/>
          <a:lstStyle/>
          <a:p>
            <a:fld id="{AE8A7A4C-4F83-294C-9450-0C3DE56E82A5}" type="datetimeFigureOut">
              <a:rPr lang="en-US" smtClean="0"/>
              <a:t>9/16/2023</a:t>
            </a:fld>
            <a:endParaRPr lang="en-US"/>
          </a:p>
        </p:txBody>
      </p:sp>
      <p:sp>
        <p:nvSpPr>
          <p:cNvPr id="5" name="Footer Placeholder 4">
            <a:extLst>
              <a:ext uri="{FF2B5EF4-FFF2-40B4-BE49-F238E27FC236}">
                <a16:creationId xmlns:a16="http://schemas.microsoft.com/office/drawing/2014/main" id="{2F0BBB30-9CE2-DEFD-C80A-C55594BE6D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9339BE-129D-702E-50D5-F97DC71DD0B5}"/>
              </a:ext>
            </a:extLst>
          </p:cNvPr>
          <p:cNvSpPr>
            <a:spLocks noGrp="1"/>
          </p:cNvSpPr>
          <p:nvPr>
            <p:ph type="sldNum" sz="quarter" idx="12"/>
          </p:nvPr>
        </p:nvSpPr>
        <p:spPr/>
        <p:txBody>
          <a:bodyPr/>
          <a:lstStyle/>
          <a:p>
            <a:fld id="{F7570BA5-B96F-FF4E-8AC9-20A58A1F5FFE}" type="slidenum">
              <a:rPr lang="en-US" smtClean="0"/>
              <a:t>‹#›</a:t>
            </a:fld>
            <a:endParaRPr lang="en-US"/>
          </a:p>
        </p:txBody>
      </p:sp>
    </p:spTree>
    <p:extLst>
      <p:ext uri="{BB962C8B-B14F-4D97-AF65-F5344CB8AC3E}">
        <p14:creationId xmlns:p14="http://schemas.microsoft.com/office/powerpoint/2010/main" val="1892756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F58DA-7410-B96A-5A55-9DD2D9A90E8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B7B05CC-B149-4ED1-5E83-D90E29EFCB5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53A4735-2D1C-02D1-DF63-DB7CD3C3E09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A298BF2-6EFB-165E-CCF6-977CAE237913}"/>
              </a:ext>
            </a:extLst>
          </p:cNvPr>
          <p:cNvSpPr>
            <a:spLocks noGrp="1"/>
          </p:cNvSpPr>
          <p:nvPr>
            <p:ph type="dt" sz="half" idx="10"/>
          </p:nvPr>
        </p:nvSpPr>
        <p:spPr/>
        <p:txBody>
          <a:bodyPr/>
          <a:lstStyle/>
          <a:p>
            <a:fld id="{AE8A7A4C-4F83-294C-9450-0C3DE56E82A5}" type="datetimeFigureOut">
              <a:rPr lang="en-US" smtClean="0"/>
              <a:t>9/16/2023</a:t>
            </a:fld>
            <a:endParaRPr lang="en-US"/>
          </a:p>
        </p:txBody>
      </p:sp>
      <p:sp>
        <p:nvSpPr>
          <p:cNvPr id="6" name="Footer Placeholder 5">
            <a:extLst>
              <a:ext uri="{FF2B5EF4-FFF2-40B4-BE49-F238E27FC236}">
                <a16:creationId xmlns:a16="http://schemas.microsoft.com/office/drawing/2014/main" id="{C92C8984-FC46-A53A-C657-319D5A1F89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70A13D-6C3A-B66C-49F8-393BD93DAAAD}"/>
              </a:ext>
            </a:extLst>
          </p:cNvPr>
          <p:cNvSpPr>
            <a:spLocks noGrp="1"/>
          </p:cNvSpPr>
          <p:nvPr>
            <p:ph type="sldNum" sz="quarter" idx="12"/>
          </p:nvPr>
        </p:nvSpPr>
        <p:spPr/>
        <p:txBody>
          <a:bodyPr/>
          <a:lstStyle/>
          <a:p>
            <a:fld id="{F7570BA5-B96F-FF4E-8AC9-20A58A1F5FFE}" type="slidenum">
              <a:rPr lang="en-US" smtClean="0"/>
              <a:t>‹#›</a:t>
            </a:fld>
            <a:endParaRPr lang="en-US"/>
          </a:p>
        </p:txBody>
      </p:sp>
    </p:spTree>
    <p:extLst>
      <p:ext uri="{BB962C8B-B14F-4D97-AF65-F5344CB8AC3E}">
        <p14:creationId xmlns:p14="http://schemas.microsoft.com/office/powerpoint/2010/main" val="1819828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4090B-E267-2521-9EFB-0F945C743C1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117035C-4686-B51E-3C84-D5782D93AC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5E8783B-E7FF-D845-D2AF-B13FC9939C6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66FAC51-A79B-534E-FACD-B3E5A8F2D4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70D3075-C99B-50EF-2EDE-47CB67275DD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4EBF057-BB36-5ABE-E0BB-F0D67BF1F659}"/>
              </a:ext>
            </a:extLst>
          </p:cNvPr>
          <p:cNvSpPr>
            <a:spLocks noGrp="1"/>
          </p:cNvSpPr>
          <p:nvPr>
            <p:ph type="dt" sz="half" idx="10"/>
          </p:nvPr>
        </p:nvSpPr>
        <p:spPr/>
        <p:txBody>
          <a:bodyPr/>
          <a:lstStyle/>
          <a:p>
            <a:fld id="{AE8A7A4C-4F83-294C-9450-0C3DE56E82A5}" type="datetimeFigureOut">
              <a:rPr lang="en-US" smtClean="0"/>
              <a:t>9/16/2023</a:t>
            </a:fld>
            <a:endParaRPr lang="en-US"/>
          </a:p>
        </p:txBody>
      </p:sp>
      <p:sp>
        <p:nvSpPr>
          <p:cNvPr id="8" name="Footer Placeholder 7">
            <a:extLst>
              <a:ext uri="{FF2B5EF4-FFF2-40B4-BE49-F238E27FC236}">
                <a16:creationId xmlns:a16="http://schemas.microsoft.com/office/drawing/2014/main" id="{16C02F63-8AEC-680A-512A-4B7AB6534F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68E5B1-3BA2-59BE-8E3C-F69ACCE8A11C}"/>
              </a:ext>
            </a:extLst>
          </p:cNvPr>
          <p:cNvSpPr>
            <a:spLocks noGrp="1"/>
          </p:cNvSpPr>
          <p:nvPr>
            <p:ph type="sldNum" sz="quarter" idx="12"/>
          </p:nvPr>
        </p:nvSpPr>
        <p:spPr/>
        <p:txBody>
          <a:bodyPr/>
          <a:lstStyle/>
          <a:p>
            <a:fld id="{F7570BA5-B96F-FF4E-8AC9-20A58A1F5FFE}" type="slidenum">
              <a:rPr lang="en-US" smtClean="0"/>
              <a:t>‹#›</a:t>
            </a:fld>
            <a:endParaRPr lang="en-US"/>
          </a:p>
        </p:txBody>
      </p:sp>
    </p:spTree>
    <p:extLst>
      <p:ext uri="{BB962C8B-B14F-4D97-AF65-F5344CB8AC3E}">
        <p14:creationId xmlns:p14="http://schemas.microsoft.com/office/powerpoint/2010/main" val="113065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C3FF2-006B-B00B-C4AF-D6C01553D40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26622F4-1DFF-8C20-FE6D-2476B57F123C}"/>
              </a:ext>
            </a:extLst>
          </p:cNvPr>
          <p:cNvSpPr>
            <a:spLocks noGrp="1"/>
          </p:cNvSpPr>
          <p:nvPr>
            <p:ph type="dt" sz="half" idx="10"/>
          </p:nvPr>
        </p:nvSpPr>
        <p:spPr/>
        <p:txBody>
          <a:bodyPr/>
          <a:lstStyle/>
          <a:p>
            <a:fld id="{AE8A7A4C-4F83-294C-9450-0C3DE56E82A5}" type="datetimeFigureOut">
              <a:rPr lang="en-US" smtClean="0"/>
              <a:t>9/16/2023</a:t>
            </a:fld>
            <a:endParaRPr lang="en-US"/>
          </a:p>
        </p:txBody>
      </p:sp>
      <p:sp>
        <p:nvSpPr>
          <p:cNvPr id="4" name="Footer Placeholder 3">
            <a:extLst>
              <a:ext uri="{FF2B5EF4-FFF2-40B4-BE49-F238E27FC236}">
                <a16:creationId xmlns:a16="http://schemas.microsoft.com/office/drawing/2014/main" id="{0862800F-3D14-D869-B979-A33C3612E2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36764F-EDEF-6FA7-632E-C4A24CE933BF}"/>
              </a:ext>
            </a:extLst>
          </p:cNvPr>
          <p:cNvSpPr>
            <a:spLocks noGrp="1"/>
          </p:cNvSpPr>
          <p:nvPr>
            <p:ph type="sldNum" sz="quarter" idx="12"/>
          </p:nvPr>
        </p:nvSpPr>
        <p:spPr/>
        <p:txBody>
          <a:bodyPr/>
          <a:lstStyle/>
          <a:p>
            <a:fld id="{F7570BA5-B96F-FF4E-8AC9-20A58A1F5FFE}" type="slidenum">
              <a:rPr lang="en-US" smtClean="0"/>
              <a:t>‹#›</a:t>
            </a:fld>
            <a:endParaRPr lang="en-US"/>
          </a:p>
        </p:txBody>
      </p:sp>
    </p:spTree>
    <p:extLst>
      <p:ext uri="{BB962C8B-B14F-4D97-AF65-F5344CB8AC3E}">
        <p14:creationId xmlns:p14="http://schemas.microsoft.com/office/powerpoint/2010/main" val="2388867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A3B913-555F-259E-D123-083E7948265F}"/>
              </a:ext>
            </a:extLst>
          </p:cNvPr>
          <p:cNvSpPr>
            <a:spLocks noGrp="1"/>
          </p:cNvSpPr>
          <p:nvPr>
            <p:ph type="dt" sz="half" idx="10"/>
          </p:nvPr>
        </p:nvSpPr>
        <p:spPr/>
        <p:txBody>
          <a:bodyPr/>
          <a:lstStyle/>
          <a:p>
            <a:fld id="{AE8A7A4C-4F83-294C-9450-0C3DE56E82A5}" type="datetimeFigureOut">
              <a:rPr lang="en-US" smtClean="0"/>
              <a:t>9/16/2023</a:t>
            </a:fld>
            <a:endParaRPr lang="en-US"/>
          </a:p>
        </p:txBody>
      </p:sp>
      <p:sp>
        <p:nvSpPr>
          <p:cNvPr id="3" name="Footer Placeholder 2">
            <a:extLst>
              <a:ext uri="{FF2B5EF4-FFF2-40B4-BE49-F238E27FC236}">
                <a16:creationId xmlns:a16="http://schemas.microsoft.com/office/drawing/2014/main" id="{26CBDD46-7E6A-EB53-95DD-8FA98B9EF6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7E527C-9826-2408-474F-B4574D7BF4FF}"/>
              </a:ext>
            </a:extLst>
          </p:cNvPr>
          <p:cNvSpPr>
            <a:spLocks noGrp="1"/>
          </p:cNvSpPr>
          <p:nvPr>
            <p:ph type="sldNum" sz="quarter" idx="12"/>
          </p:nvPr>
        </p:nvSpPr>
        <p:spPr/>
        <p:txBody>
          <a:bodyPr/>
          <a:lstStyle/>
          <a:p>
            <a:fld id="{F7570BA5-B96F-FF4E-8AC9-20A58A1F5FFE}" type="slidenum">
              <a:rPr lang="en-US" smtClean="0"/>
              <a:t>‹#›</a:t>
            </a:fld>
            <a:endParaRPr lang="en-US"/>
          </a:p>
        </p:txBody>
      </p:sp>
    </p:spTree>
    <p:extLst>
      <p:ext uri="{BB962C8B-B14F-4D97-AF65-F5344CB8AC3E}">
        <p14:creationId xmlns:p14="http://schemas.microsoft.com/office/powerpoint/2010/main" val="1100302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A0053-A158-9970-C196-82C47DD975D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283AC4F-FCDA-DA0B-2256-EB7159ED34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CFB3585-7BE8-7060-1001-0B57FE242E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FD990A7-7BE3-0F0C-A492-4DE347D44BBD}"/>
              </a:ext>
            </a:extLst>
          </p:cNvPr>
          <p:cNvSpPr>
            <a:spLocks noGrp="1"/>
          </p:cNvSpPr>
          <p:nvPr>
            <p:ph type="dt" sz="half" idx="10"/>
          </p:nvPr>
        </p:nvSpPr>
        <p:spPr/>
        <p:txBody>
          <a:bodyPr/>
          <a:lstStyle/>
          <a:p>
            <a:fld id="{AE8A7A4C-4F83-294C-9450-0C3DE56E82A5}" type="datetimeFigureOut">
              <a:rPr lang="en-US" smtClean="0"/>
              <a:t>9/16/2023</a:t>
            </a:fld>
            <a:endParaRPr lang="en-US"/>
          </a:p>
        </p:txBody>
      </p:sp>
      <p:sp>
        <p:nvSpPr>
          <p:cNvPr id="6" name="Footer Placeholder 5">
            <a:extLst>
              <a:ext uri="{FF2B5EF4-FFF2-40B4-BE49-F238E27FC236}">
                <a16:creationId xmlns:a16="http://schemas.microsoft.com/office/drawing/2014/main" id="{22134ABC-EC15-6E25-174F-A73139BCF6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72E305-28B9-3B54-6C4E-0EEC72A266EB}"/>
              </a:ext>
            </a:extLst>
          </p:cNvPr>
          <p:cNvSpPr>
            <a:spLocks noGrp="1"/>
          </p:cNvSpPr>
          <p:nvPr>
            <p:ph type="sldNum" sz="quarter" idx="12"/>
          </p:nvPr>
        </p:nvSpPr>
        <p:spPr/>
        <p:txBody>
          <a:bodyPr/>
          <a:lstStyle/>
          <a:p>
            <a:fld id="{F7570BA5-B96F-FF4E-8AC9-20A58A1F5FFE}" type="slidenum">
              <a:rPr lang="en-US" smtClean="0"/>
              <a:t>‹#›</a:t>
            </a:fld>
            <a:endParaRPr lang="en-US"/>
          </a:p>
        </p:txBody>
      </p:sp>
    </p:spTree>
    <p:extLst>
      <p:ext uri="{BB962C8B-B14F-4D97-AF65-F5344CB8AC3E}">
        <p14:creationId xmlns:p14="http://schemas.microsoft.com/office/powerpoint/2010/main" val="4019167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18BA5-0B8D-7741-CB0D-D914737F17D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97BFB71-8E98-EC7E-2BF6-D1682CF7DC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274190-6006-F79F-8617-A435DE3FCC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8B1BCE9-8175-777C-D59C-38EC366E0B0E}"/>
              </a:ext>
            </a:extLst>
          </p:cNvPr>
          <p:cNvSpPr>
            <a:spLocks noGrp="1"/>
          </p:cNvSpPr>
          <p:nvPr>
            <p:ph type="dt" sz="half" idx="10"/>
          </p:nvPr>
        </p:nvSpPr>
        <p:spPr/>
        <p:txBody>
          <a:bodyPr/>
          <a:lstStyle/>
          <a:p>
            <a:fld id="{AE8A7A4C-4F83-294C-9450-0C3DE56E82A5}" type="datetimeFigureOut">
              <a:rPr lang="en-US" smtClean="0"/>
              <a:t>9/16/2023</a:t>
            </a:fld>
            <a:endParaRPr lang="en-US"/>
          </a:p>
        </p:txBody>
      </p:sp>
      <p:sp>
        <p:nvSpPr>
          <p:cNvPr id="6" name="Footer Placeholder 5">
            <a:extLst>
              <a:ext uri="{FF2B5EF4-FFF2-40B4-BE49-F238E27FC236}">
                <a16:creationId xmlns:a16="http://schemas.microsoft.com/office/drawing/2014/main" id="{46F6A5C0-0DBD-61B9-6E3C-47866F0F84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71358E-8699-F9F5-A02A-F54EE3186AF1}"/>
              </a:ext>
            </a:extLst>
          </p:cNvPr>
          <p:cNvSpPr>
            <a:spLocks noGrp="1"/>
          </p:cNvSpPr>
          <p:nvPr>
            <p:ph type="sldNum" sz="quarter" idx="12"/>
          </p:nvPr>
        </p:nvSpPr>
        <p:spPr/>
        <p:txBody>
          <a:bodyPr/>
          <a:lstStyle/>
          <a:p>
            <a:fld id="{F7570BA5-B96F-FF4E-8AC9-20A58A1F5FFE}" type="slidenum">
              <a:rPr lang="en-US" smtClean="0"/>
              <a:t>‹#›</a:t>
            </a:fld>
            <a:endParaRPr lang="en-US"/>
          </a:p>
        </p:txBody>
      </p:sp>
    </p:spTree>
    <p:extLst>
      <p:ext uri="{BB962C8B-B14F-4D97-AF65-F5344CB8AC3E}">
        <p14:creationId xmlns:p14="http://schemas.microsoft.com/office/powerpoint/2010/main" val="1587589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FA5A7C-5375-9367-3094-53BF7D9FA7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A4A60EB-13C0-8D0E-2775-E2F8CF9194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C4A9F19-A0C7-FCA5-9652-2D4846D951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8A7A4C-4F83-294C-9450-0C3DE56E82A5}" type="datetimeFigureOut">
              <a:rPr lang="en-US" smtClean="0"/>
              <a:t>9/16/2023</a:t>
            </a:fld>
            <a:endParaRPr lang="en-US"/>
          </a:p>
        </p:txBody>
      </p:sp>
      <p:sp>
        <p:nvSpPr>
          <p:cNvPr id="5" name="Footer Placeholder 4">
            <a:extLst>
              <a:ext uri="{FF2B5EF4-FFF2-40B4-BE49-F238E27FC236}">
                <a16:creationId xmlns:a16="http://schemas.microsoft.com/office/drawing/2014/main" id="{FFFBF441-89B9-1993-BF78-EAC538EF01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643AB8-197A-3A69-806A-AB81E42217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570BA5-B96F-FF4E-8AC9-20A58A1F5FFE}" type="slidenum">
              <a:rPr lang="en-US" smtClean="0"/>
              <a:t>‹#›</a:t>
            </a:fld>
            <a:endParaRPr lang="en-US"/>
          </a:p>
        </p:txBody>
      </p:sp>
      <p:pic>
        <p:nvPicPr>
          <p:cNvPr id="10" name="Picture 9" descr="A green square with white text&#10;&#10;Description automatically generated with medium confidence">
            <a:extLst>
              <a:ext uri="{FF2B5EF4-FFF2-40B4-BE49-F238E27FC236}">
                <a16:creationId xmlns:a16="http://schemas.microsoft.com/office/drawing/2014/main" id="{9EA18D45-240F-59F4-4022-4DA6146D3CA0}"/>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169133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CC2C81-6BA3-2383-5755-86489947FCC9}"/>
              </a:ext>
            </a:extLst>
          </p:cNvPr>
          <p:cNvSpPr txBox="1"/>
          <p:nvPr/>
        </p:nvSpPr>
        <p:spPr>
          <a:xfrm>
            <a:off x="2265090" y="639426"/>
            <a:ext cx="6460958" cy="584775"/>
          </a:xfrm>
          <a:prstGeom prst="rect">
            <a:avLst/>
          </a:prstGeom>
          <a:noFill/>
        </p:spPr>
        <p:txBody>
          <a:bodyPr wrap="square" rtlCol="0">
            <a:spAutoFit/>
          </a:bodyPr>
          <a:lstStyle/>
          <a:p>
            <a:r>
              <a:rPr lang="en-US" sz="3200" b="1" u="sng" dirty="0">
                <a:solidFill>
                  <a:schemeClr val="bg1"/>
                </a:solidFill>
              </a:rPr>
              <a:t>The Start </a:t>
            </a:r>
          </a:p>
        </p:txBody>
      </p:sp>
    </p:spTree>
    <p:extLst>
      <p:ext uri="{BB962C8B-B14F-4D97-AF65-F5344CB8AC3E}">
        <p14:creationId xmlns:p14="http://schemas.microsoft.com/office/powerpoint/2010/main" val="3980632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CC2C81-6BA3-2383-5755-86489947FCC9}"/>
              </a:ext>
            </a:extLst>
          </p:cNvPr>
          <p:cNvSpPr txBox="1"/>
          <p:nvPr/>
        </p:nvSpPr>
        <p:spPr>
          <a:xfrm>
            <a:off x="1695635" y="648304"/>
            <a:ext cx="8323653" cy="5509200"/>
          </a:xfrm>
          <a:prstGeom prst="rect">
            <a:avLst/>
          </a:prstGeom>
          <a:noFill/>
        </p:spPr>
        <p:txBody>
          <a:bodyPr wrap="square" rtlCol="0">
            <a:spAutoFit/>
          </a:bodyPr>
          <a:lstStyle/>
          <a:p>
            <a:r>
              <a:rPr lang="en-US" sz="3200" b="1" dirty="0">
                <a:solidFill>
                  <a:schemeClr val="bg1"/>
                </a:solidFill>
              </a:rPr>
              <a:t>Philippians 3</a:t>
            </a:r>
          </a:p>
          <a:p>
            <a:endParaRPr lang="en-US" sz="3200" dirty="0">
              <a:solidFill>
                <a:schemeClr val="bg1"/>
              </a:solidFill>
            </a:endParaRPr>
          </a:p>
          <a:p>
            <a:r>
              <a:rPr lang="en-GB" sz="3200" dirty="0">
                <a:solidFill>
                  <a:schemeClr val="bg1"/>
                </a:solidFill>
              </a:rPr>
              <a:t>12 Not that I have already obtained all this, or have already arrived at my goal, but I press on to take hold of that for which Christ Jesus took hold of me. 13 Brothers and sisters, I do not consider myself yet to have taken hold of it. But one thing I do: Forgetting what is behind and straining toward what is ahead, 14 I press on toward the goal to win the prize for which God has called me heavenward in Christ Jesus.</a:t>
            </a:r>
            <a:endParaRPr lang="en-US" sz="3200" dirty="0">
              <a:solidFill>
                <a:schemeClr val="bg1"/>
              </a:solidFill>
            </a:endParaRPr>
          </a:p>
        </p:txBody>
      </p:sp>
    </p:spTree>
    <p:extLst>
      <p:ext uri="{BB962C8B-B14F-4D97-AF65-F5344CB8AC3E}">
        <p14:creationId xmlns:p14="http://schemas.microsoft.com/office/powerpoint/2010/main" val="3608501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CC2C81-6BA3-2383-5755-86489947FCC9}"/>
              </a:ext>
            </a:extLst>
          </p:cNvPr>
          <p:cNvSpPr txBox="1"/>
          <p:nvPr/>
        </p:nvSpPr>
        <p:spPr>
          <a:xfrm>
            <a:off x="2172712" y="648304"/>
            <a:ext cx="7846576" cy="6001643"/>
          </a:xfrm>
          <a:prstGeom prst="rect">
            <a:avLst/>
          </a:prstGeom>
          <a:noFill/>
        </p:spPr>
        <p:txBody>
          <a:bodyPr wrap="square" rtlCol="0">
            <a:spAutoFit/>
          </a:bodyPr>
          <a:lstStyle/>
          <a:p>
            <a:r>
              <a:rPr lang="en-US" sz="3200" b="1" dirty="0">
                <a:solidFill>
                  <a:schemeClr val="bg1"/>
                </a:solidFill>
              </a:rPr>
              <a:t>A journey with God to know more of God</a:t>
            </a:r>
          </a:p>
          <a:p>
            <a:endParaRPr lang="en-US" sz="3200" dirty="0">
              <a:solidFill>
                <a:schemeClr val="bg1"/>
              </a:solidFill>
            </a:endParaRPr>
          </a:p>
          <a:p>
            <a:r>
              <a:rPr lang="en-US" sz="3200" dirty="0">
                <a:solidFill>
                  <a:schemeClr val="bg1"/>
                </a:solidFill>
              </a:rPr>
              <a:t>Why Start?…</a:t>
            </a:r>
          </a:p>
          <a:p>
            <a:endParaRPr lang="en-US" sz="3200" dirty="0">
              <a:solidFill>
                <a:schemeClr val="bg1"/>
              </a:solidFill>
            </a:endParaRPr>
          </a:p>
          <a:p>
            <a:r>
              <a:rPr lang="en-GB" sz="3200" dirty="0">
                <a:solidFill>
                  <a:schemeClr val="bg1"/>
                </a:solidFill>
              </a:rPr>
              <a:t>10 Better is one day in your courts</a:t>
            </a:r>
          </a:p>
          <a:p>
            <a:r>
              <a:rPr lang="en-GB" sz="3200" dirty="0">
                <a:solidFill>
                  <a:schemeClr val="bg1"/>
                </a:solidFill>
              </a:rPr>
              <a:t>    than a thousand elsewhere;</a:t>
            </a:r>
          </a:p>
          <a:p>
            <a:r>
              <a:rPr lang="en-GB" sz="3200" dirty="0">
                <a:solidFill>
                  <a:schemeClr val="bg1"/>
                </a:solidFill>
              </a:rPr>
              <a:t>I would rather be a doorkeeper in the house of my God</a:t>
            </a:r>
          </a:p>
          <a:p>
            <a:r>
              <a:rPr lang="en-GB" sz="3200" dirty="0">
                <a:solidFill>
                  <a:schemeClr val="bg1"/>
                </a:solidFill>
              </a:rPr>
              <a:t>    than dwell in the tents of the wicked.</a:t>
            </a:r>
          </a:p>
          <a:p>
            <a:endParaRPr lang="en-US" sz="3200" dirty="0">
              <a:solidFill>
                <a:schemeClr val="bg1"/>
              </a:solidFill>
            </a:endParaRPr>
          </a:p>
          <a:p>
            <a:endParaRPr lang="en-US" sz="3200" dirty="0">
              <a:solidFill>
                <a:schemeClr val="bg1"/>
              </a:solidFill>
            </a:endParaRPr>
          </a:p>
          <a:p>
            <a:endParaRPr lang="en-US" sz="3200" dirty="0">
              <a:solidFill>
                <a:schemeClr val="bg1"/>
              </a:solidFill>
            </a:endParaRPr>
          </a:p>
        </p:txBody>
      </p:sp>
    </p:spTree>
    <p:extLst>
      <p:ext uri="{BB962C8B-B14F-4D97-AF65-F5344CB8AC3E}">
        <p14:creationId xmlns:p14="http://schemas.microsoft.com/office/powerpoint/2010/main" val="3659326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CC2C81-6BA3-2383-5755-86489947FCC9}"/>
              </a:ext>
            </a:extLst>
          </p:cNvPr>
          <p:cNvSpPr txBox="1"/>
          <p:nvPr/>
        </p:nvSpPr>
        <p:spPr>
          <a:xfrm>
            <a:off x="2172712" y="657182"/>
            <a:ext cx="7846576" cy="4031873"/>
          </a:xfrm>
          <a:prstGeom prst="rect">
            <a:avLst/>
          </a:prstGeom>
          <a:noFill/>
        </p:spPr>
        <p:txBody>
          <a:bodyPr wrap="square" rtlCol="0">
            <a:spAutoFit/>
          </a:bodyPr>
          <a:lstStyle/>
          <a:p>
            <a:r>
              <a:rPr lang="en-US" sz="3200" dirty="0">
                <a:solidFill>
                  <a:schemeClr val="bg1"/>
                </a:solidFill>
              </a:rPr>
              <a:t>How do the journey?...</a:t>
            </a:r>
          </a:p>
          <a:p>
            <a:endParaRPr lang="en-US" sz="3200" dirty="0">
              <a:solidFill>
                <a:schemeClr val="bg1"/>
              </a:solidFill>
            </a:endParaRPr>
          </a:p>
          <a:p>
            <a:r>
              <a:rPr lang="en-US" sz="3200" dirty="0">
                <a:solidFill>
                  <a:schemeClr val="bg1"/>
                </a:solidFill>
              </a:rPr>
              <a:t>Follow the series</a:t>
            </a:r>
          </a:p>
          <a:p>
            <a:endParaRPr lang="en-US" sz="3200" dirty="0">
              <a:solidFill>
                <a:schemeClr val="bg1"/>
              </a:solidFill>
            </a:endParaRPr>
          </a:p>
          <a:p>
            <a:endParaRPr lang="en-US" sz="3200" dirty="0">
              <a:solidFill>
                <a:schemeClr val="bg1"/>
              </a:solidFill>
            </a:endParaRPr>
          </a:p>
          <a:p>
            <a:endParaRPr lang="en-US" sz="3200" dirty="0">
              <a:solidFill>
                <a:schemeClr val="bg1"/>
              </a:solidFill>
            </a:endParaRPr>
          </a:p>
          <a:p>
            <a:endParaRPr lang="en-US" sz="3200" dirty="0">
              <a:solidFill>
                <a:schemeClr val="bg1"/>
              </a:solidFill>
            </a:endParaRPr>
          </a:p>
          <a:p>
            <a:endParaRPr lang="en-US" sz="3200" dirty="0">
              <a:solidFill>
                <a:schemeClr val="bg1"/>
              </a:solidFill>
            </a:endParaRPr>
          </a:p>
        </p:txBody>
      </p:sp>
    </p:spTree>
    <p:extLst>
      <p:ext uri="{BB962C8B-B14F-4D97-AF65-F5344CB8AC3E}">
        <p14:creationId xmlns:p14="http://schemas.microsoft.com/office/powerpoint/2010/main" val="3161554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CC2C81-6BA3-2383-5755-86489947FCC9}"/>
              </a:ext>
            </a:extLst>
          </p:cNvPr>
          <p:cNvSpPr txBox="1"/>
          <p:nvPr/>
        </p:nvSpPr>
        <p:spPr>
          <a:xfrm>
            <a:off x="2172712" y="648304"/>
            <a:ext cx="7846576" cy="5016758"/>
          </a:xfrm>
          <a:prstGeom prst="rect">
            <a:avLst/>
          </a:prstGeom>
          <a:noFill/>
        </p:spPr>
        <p:txBody>
          <a:bodyPr wrap="square" rtlCol="0">
            <a:spAutoFit/>
          </a:bodyPr>
          <a:lstStyle/>
          <a:p>
            <a:r>
              <a:rPr lang="en-US" sz="3200" dirty="0">
                <a:solidFill>
                  <a:schemeClr val="bg1"/>
                </a:solidFill>
              </a:rPr>
              <a:t>How do the journey?...</a:t>
            </a:r>
          </a:p>
          <a:p>
            <a:endParaRPr lang="en-US" sz="3200" dirty="0">
              <a:solidFill>
                <a:schemeClr val="bg1"/>
              </a:solidFill>
            </a:endParaRPr>
          </a:p>
          <a:p>
            <a:r>
              <a:rPr lang="en-US" sz="3200" dirty="0">
                <a:solidFill>
                  <a:schemeClr val="bg1"/>
                </a:solidFill>
              </a:rPr>
              <a:t>Suffering</a:t>
            </a:r>
          </a:p>
          <a:p>
            <a:r>
              <a:rPr lang="en-GB" sz="3200" dirty="0">
                <a:solidFill>
                  <a:schemeClr val="bg1"/>
                </a:solidFill>
              </a:rPr>
              <a:t>we need to keep going through the hard times…this is where God does his deepest work in our lives. </a:t>
            </a:r>
            <a:endParaRPr lang="en-US" sz="3200" dirty="0">
              <a:solidFill>
                <a:schemeClr val="bg1"/>
              </a:solidFill>
            </a:endParaRPr>
          </a:p>
          <a:p>
            <a:endParaRPr lang="en-US" sz="3200" dirty="0">
              <a:solidFill>
                <a:schemeClr val="bg1"/>
              </a:solidFill>
            </a:endParaRPr>
          </a:p>
          <a:p>
            <a:endParaRPr lang="en-US" sz="3200" dirty="0">
              <a:solidFill>
                <a:schemeClr val="bg1"/>
              </a:solidFill>
            </a:endParaRPr>
          </a:p>
          <a:p>
            <a:endParaRPr lang="en-US" sz="3200" dirty="0">
              <a:solidFill>
                <a:schemeClr val="bg1"/>
              </a:solidFill>
            </a:endParaRPr>
          </a:p>
          <a:p>
            <a:endParaRPr lang="en-US" sz="3200" dirty="0">
              <a:solidFill>
                <a:schemeClr val="bg1"/>
              </a:solidFill>
            </a:endParaRPr>
          </a:p>
        </p:txBody>
      </p:sp>
    </p:spTree>
    <p:extLst>
      <p:ext uri="{BB962C8B-B14F-4D97-AF65-F5344CB8AC3E}">
        <p14:creationId xmlns:p14="http://schemas.microsoft.com/office/powerpoint/2010/main" val="561796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CC2C81-6BA3-2383-5755-86489947FCC9}"/>
              </a:ext>
            </a:extLst>
          </p:cNvPr>
          <p:cNvSpPr txBox="1"/>
          <p:nvPr/>
        </p:nvSpPr>
        <p:spPr>
          <a:xfrm>
            <a:off x="2172712" y="648304"/>
            <a:ext cx="7846576" cy="6494085"/>
          </a:xfrm>
          <a:prstGeom prst="rect">
            <a:avLst/>
          </a:prstGeom>
          <a:noFill/>
        </p:spPr>
        <p:txBody>
          <a:bodyPr wrap="square" rtlCol="0">
            <a:spAutoFit/>
          </a:bodyPr>
          <a:lstStyle/>
          <a:p>
            <a:r>
              <a:rPr lang="en-US" sz="3200" dirty="0">
                <a:solidFill>
                  <a:schemeClr val="bg1"/>
                </a:solidFill>
              </a:rPr>
              <a:t>How do the journey?...</a:t>
            </a:r>
          </a:p>
          <a:p>
            <a:endParaRPr lang="en-US" sz="3200" dirty="0">
              <a:solidFill>
                <a:schemeClr val="bg1"/>
              </a:solidFill>
            </a:endParaRPr>
          </a:p>
          <a:p>
            <a:r>
              <a:rPr lang="en-US" sz="3200" dirty="0">
                <a:solidFill>
                  <a:schemeClr val="bg1"/>
                </a:solidFill>
              </a:rPr>
              <a:t>Suffering</a:t>
            </a:r>
          </a:p>
          <a:p>
            <a:endParaRPr lang="en-US" sz="3200" dirty="0">
              <a:solidFill>
                <a:schemeClr val="bg1"/>
              </a:solidFill>
            </a:endParaRPr>
          </a:p>
          <a:p>
            <a:r>
              <a:rPr lang="en-GB" sz="3200" dirty="0">
                <a:solidFill>
                  <a:schemeClr val="bg1"/>
                </a:solidFill>
              </a:rPr>
              <a:t>5 Blessed are those whose strength is in you,</a:t>
            </a:r>
          </a:p>
          <a:p>
            <a:r>
              <a:rPr lang="en-GB" sz="3200" dirty="0">
                <a:solidFill>
                  <a:schemeClr val="bg1"/>
                </a:solidFill>
              </a:rPr>
              <a:t>    whose hearts are set on pilgrimage.</a:t>
            </a:r>
          </a:p>
          <a:p>
            <a:r>
              <a:rPr lang="en-GB" sz="3200" dirty="0">
                <a:solidFill>
                  <a:schemeClr val="bg1"/>
                </a:solidFill>
              </a:rPr>
              <a:t>6 As they pass through the Valley of Baka,</a:t>
            </a:r>
          </a:p>
          <a:p>
            <a:r>
              <a:rPr lang="en-GB" sz="3200" dirty="0">
                <a:solidFill>
                  <a:schemeClr val="bg1"/>
                </a:solidFill>
              </a:rPr>
              <a:t>    they make it a place of springs;</a:t>
            </a:r>
          </a:p>
          <a:p>
            <a:r>
              <a:rPr lang="en-GB" sz="3200" dirty="0">
                <a:solidFill>
                  <a:schemeClr val="bg1"/>
                </a:solidFill>
              </a:rPr>
              <a:t>    the autumn rains also cover it with pools.</a:t>
            </a:r>
          </a:p>
          <a:p>
            <a:endParaRPr lang="en-US" sz="3200" dirty="0">
              <a:solidFill>
                <a:schemeClr val="bg1"/>
              </a:solidFill>
            </a:endParaRPr>
          </a:p>
          <a:p>
            <a:endParaRPr lang="en-US" sz="3200" dirty="0">
              <a:solidFill>
                <a:schemeClr val="bg1"/>
              </a:solidFill>
            </a:endParaRPr>
          </a:p>
          <a:p>
            <a:endParaRPr lang="en-US" sz="3200" dirty="0">
              <a:solidFill>
                <a:schemeClr val="bg1"/>
              </a:solidFill>
            </a:endParaRPr>
          </a:p>
          <a:p>
            <a:endParaRPr lang="en-US" sz="3200" dirty="0">
              <a:solidFill>
                <a:schemeClr val="bg1"/>
              </a:solidFill>
            </a:endParaRPr>
          </a:p>
        </p:txBody>
      </p:sp>
    </p:spTree>
    <p:extLst>
      <p:ext uri="{BB962C8B-B14F-4D97-AF65-F5344CB8AC3E}">
        <p14:creationId xmlns:p14="http://schemas.microsoft.com/office/powerpoint/2010/main" val="3177598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CC2C81-6BA3-2383-5755-86489947FCC9}"/>
              </a:ext>
            </a:extLst>
          </p:cNvPr>
          <p:cNvSpPr txBox="1"/>
          <p:nvPr/>
        </p:nvSpPr>
        <p:spPr>
          <a:xfrm>
            <a:off x="2172712" y="648304"/>
            <a:ext cx="7846576" cy="3046988"/>
          </a:xfrm>
          <a:prstGeom prst="rect">
            <a:avLst/>
          </a:prstGeom>
          <a:noFill/>
        </p:spPr>
        <p:txBody>
          <a:bodyPr wrap="square" rtlCol="0">
            <a:spAutoFit/>
          </a:bodyPr>
          <a:lstStyle/>
          <a:p>
            <a:r>
              <a:rPr lang="en-US" sz="3200" dirty="0">
                <a:solidFill>
                  <a:schemeClr val="bg1"/>
                </a:solidFill>
              </a:rPr>
              <a:t>Suffering</a:t>
            </a:r>
          </a:p>
          <a:p>
            <a:endParaRPr lang="en-US" sz="3200" dirty="0">
              <a:solidFill>
                <a:schemeClr val="bg1"/>
              </a:solidFill>
            </a:endParaRPr>
          </a:p>
          <a:p>
            <a:endParaRPr lang="en-US" sz="3200" dirty="0">
              <a:solidFill>
                <a:schemeClr val="bg1"/>
              </a:solidFill>
            </a:endParaRPr>
          </a:p>
          <a:p>
            <a:endParaRPr lang="en-US" sz="3200" dirty="0">
              <a:solidFill>
                <a:schemeClr val="bg1"/>
              </a:solidFill>
            </a:endParaRPr>
          </a:p>
          <a:p>
            <a:endParaRPr lang="en-US" sz="3200" dirty="0">
              <a:solidFill>
                <a:schemeClr val="bg1"/>
              </a:solidFill>
            </a:endParaRPr>
          </a:p>
          <a:p>
            <a:endParaRPr lang="en-US" sz="3200" dirty="0">
              <a:solidFill>
                <a:schemeClr val="bg1"/>
              </a:solidFill>
            </a:endParaRPr>
          </a:p>
        </p:txBody>
      </p:sp>
      <p:pic>
        <p:nvPicPr>
          <p:cNvPr id="4" name="Picture 3">
            <a:extLst>
              <a:ext uri="{FF2B5EF4-FFF2-40B4-BE49-F238E27FC236}">
                <a16:creationId xmlns:a16="http://schemas.microsoft.com/office/drawing/2014/main" id="{4991A1A5-31D4-DED3-4405-D9AC44181ED0}"/>
              </a:ext>
            </a:extLst>
          </p:cNvPr>
          <p:cNvPicPr>
            <a:picLocks noChangeAspect="1"/>
          </p:cNvPicPr>
          <p:nvPr/>
        </p:nvPicPr>
        <p:blipFill>
          <a:blip r:embed="rId2"/>
          <a:stretch>
            <a:fillRect/>
          </a:stretch>
        </p:blipFill>
        <p:spPr>
          <a:xfrm>
            <a:off x="1948649" y="1419133"/>
            <a:ext cx="7620000" cy="5067300"/>
          </a:xfrm>
          <a:prstGeom prst="rect">
            <a:avLst/>
          </a:prstGeom>
        </p:spPr>
      </p:pic>
    </p:spTree>
    <p:extLst>
      <p:ext uri="{BB962C8B-B14F-4D97-AF65-F5344CB8AC3E}">
        <p14:creationId xmlns:p14="http://schemas.microsoft.com/office/powerpoint/2010/main" val="3939282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CC2C81-6BA3-2383-5755-86489947FCC9}"/>
              </a:ext>
            </a:extLst>
          </p:cNvPr>
          <p:cNvSpPr txBox="1"/>
          <p:nvPr/>
        </p:nvSpPr>
        <p:spPr>
          <a:xfrm>
            <a:off x="2172712" y="648304"/>
            <a:ext cx="7846576" cy="3046988"/>
          </a:xfrm>
          <a:prstGeom prst="rect">
            <a:avLst/>
          </a:prstGeom>
          <a:noFill/>
        </p:spPr>
        <p:txBody>
          <a:bodyPr wrap="square" rtlCol="0">
            <a:spAutoFit/>
          </a:bodyPr>
          <a:lstStyle/>
          <a:p>
            <a:r>
              <a:rPr lang="en-US" sz="3200" dirty="0">
                <a:solidFill>
                  <a:schemeClr val="bg1"/>
                </a:solidFill>
              </a:rPr>
              <a:t>How do the journey?...</a:t>
            </a:r>
          </a:p>
          <a:p>
            <a:endParaRPr lang="en-US" sz="3200" dirty="0">
              <a:solidFill>
                <a:schemeClr val="bg1"/>
              </a:solidFill>
            </a:endParaRPr>
          </a:p>
          <a:p>
            <a:r>
              <a:rPr lang="en-US" sz="3200" dirty="0">
                <a:solidFill>
                  <a:schemeClr val="bg1"/>
                </a:solidFill>
              </a:rPr>
              <a:t>Stumbling</a:t>
            </a:r>
          </a:p>
          <a:p>
            <a:endParaRPr lang="en-US" sz="3200" dirty="0">
              <a:solidFill>
                <a:schemeClr val="bg1"/>
              </a:solidFill>
            </a:endParaRPr>
          </a:p>
          <a:p>
            <a:endParaRPr lang="en-US" sz="3200" dirty="0">
              <a:solidFill>
                <a:schemeClr val="bg1"/>
              </a:solidFill>
            </a:endParaRPr>
          </a:p>
          <a:p>
            <a:endParaRPr lang="en-US" sz="3200" dirty="0">
              <a:solidFill>
                <a:schemeClr val="bg1"/>
              </a:solidFill>
            </a:endParaRPr>
          </a:p>
        </p:txBody>
      </p:sp>
      <p:pic>
        <p:nvPicPr>
          <p:cNvPr id="3" name="Picture 2">
            <a:extLst>
              <a:ext uri="{FF2B5EF4-FFF2-40B4-BE49-F238E27FC236}">
                <a16:creationId xmlns:a16="http://schemas.microsoft.com/office/drawing/2014/main" id="{4DD1F02F-FAB6-DEDA-5A8B-60487A383A14}"/>
              </a:ext>
            </a:extLst>
          </p:cNvPr>
          <p:cNvPicPr>
            <a:picLocks noChangeAspect="1"/>
          </p:cNvPicPr>
          <p:nvPr/>
        </p:nvPicPr>
        <p:blipFill>
          <a:blip r:embed="rId2"/>
          <a:stretch>
            <a:fillRect/>
          </a:stretch>
        </p:blipFill>
        <p:spPr>
          <a:xfrm>
            <a:off x="2172712" y="2171798"/>
            <a:ext cx="6838890" cy="4653181"/>
          </a:xfrm>
          <a:prstGeom prst="rect">
            <a:avLst/>
          </a:prstGeom>
        </p:spPr>
      </p:pic>
    </p:spTree>
    <p:extLst>
      <p:ext uri="{BB962C8B-B14F-4D97-AF65-F5344CB8AC3E}">
        <p14:creationId xmlns:p14="http://schemas.microsoft.com/office/powerpoint/2010/main" val="370762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CC2C81-6BA3-2383-5755-86489947FCC9}"/>
              </a:ext>
            </a:extLst>
          </p:cNvPr>
          <p:cNvSpPr txBox="1"/>
          <p:nvPr/>
        </p:nvSpPr>
        <p:spPr>
          <a:xfrm>
            <a:off x="2172712" y="648304"/>
            <a:ext cx="7846576" cy="4524315"/>
          </a:xfrm>
          <a:prstGeom prst="rect">
            <a:avLst/>
          </a:prstGeom>
          <a:noFill/>
        </p:spPr>
        <p:txBody>
          <a:bodyPr wrap="square" rtlCol="0">
            <a:spAutoFit/>
          </a:bodyPr>
          <a:lstStyle/>
          <a:p>
            <a:r>
              <a:rPr lang="en-US" sz="3200" dirty="0">
                <a:solidFill>
                  <a:schemeClr val="bg1"/>
                </a:solidFill>
              </a:rPr>
              <a:t>How do the journey?...</a:t>
            </a:r>
          </a:p>
          <a:p>
            <a:endParaRPr lang="en-US" sz="3200" dirty="0">
              <a:solidFill>
                <a:schemeClr val="bg1"/>
              </a:solidFill>
            </a:endParaRPr>
          </a:p>
          <a:p>
            <a:r>
              <a:rPr lang="en-US" sz="3200" dirty="0">
                <a:solidFill>
                  <a:schemeClr val="bg1"/>
                </a:solidFill>
              </a:rPr>
              <a:t>Stumbling</a:t>
            </a:r>
          </a:p>
          <a:p>
            <a:endParaRPr lang="en-US" sz="3200" dirty="0">
              <a:solidFill>
                <a:schemeClr val="bg1"/>
              </a:solidFill>
            </a:endParaRPr>
          </a:p>
          <a:p>
            <a:r>
              <a:rPr lang="en-GB" sz="3200" dirty="0">
                <a:solidFill>
                  <a:schemeClr val="bg1"/>
                </a:solidFill>
              </a:rPr>
              <a:t>God also works with the honest or real and those who in their hearts want to follow him </a:t>
            </a:r>
            <a:endParaRPr lang="en-US" sz="3200" dirty="0">
              <a:solidFill>
                <a:schemeClr val="bg1"/>
              </a:solidFill>
            </a:endParaRPr>
          </a:p>
          <a:p>
            <a:endParaRPr lang="en-US" sz="3200" dirty="0">
              <a:solidFill>
                <a:schemeClr val="bg1"/>
              </a:solidFill>
            </a:endParaRPr>
          </a:p>
          <a:p>
            <a:endParaRPr lang="en-US" sz="3200" dirty="0">
              <a:solidFill>
                <a:schemeClr val="bg1"/>
              </a:solidFill>
            </a:endParaRPr>
          </a:p>
          <a:p>
            <a:endParaRPr lang="en-US" sz="3200" dirty="0">
              <a:solidFill>
                <a:schemeClr val="bg1"/>
              </a:solidFill>
            </a:endParaRPr>
          </a:p>
        </p:txBody>
      </p:sp>
    </p:spTree>
    <p:extLst>
      <p:ext uri="{BB962C8B-B14F-4D97-AF65-F5344CB8AC3E}">
        <p14:creationId xmlns:p14="http://schemas.microsoft.com/office/powerpoint/2010/main" val="3099002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CC2C81-6BA3-2383-5755-86489947FCC9}"/>
              </a:ext>
            </a:extLst>
          </p:cNvPr>
          <p:cNvSpPr txBox="1"/>
          <p:nvPr/>
        </p:nvSpPr>
        <p:spPr>
          <a:xfrm>
            <a:off x="2172712" y="648304"/>
            <a:ext cx="7846576" cy="6001643"/>
          </a:xfrm>
          <a:prstGeom prst="rect">
            <a:avLst/>
          </a:prstGeom>
          <a:noFill/>
        </p:spPr>
        <p:txBody>
          <a:bodyPr wrap="square" rtlCol="0">
            <a:spAutoFit/>
          </a:bodyPr>
          <a:lstStyle/>
          <a:p>
            <a:r>
              <a:rPr lang="en-US" sz="3200" dirty="0">
                <a:solidFill>
                  <a:schemeClr val="bg1"/>
                </a:solidFill>
              </a:rPr>
              <a:t>How do the journey?...</a:t>
            </a:r>
          </a:p>
          <a:p>
            <a:endParaRPr lang="en-US" sz="3200" dirty="0">
              <a:solidFill>
                <a:schemeClr val="bg1"/>
              </a:solidFill>
            </a:endParaRPr>
          </a:p>
          <a:p>
            <a:r>
              <a:rPr lang="en-US" sz="3200" dirty="0">
                <a:solidFill>
                  <a:schemeClr val="bg1"/>
                </a:solidFill>
              </a:rPr>
              <a:t>Stumbling</a:t>
            </a:r>
          </a:p>
          <a:p>
            <a:endParaRPr lang="en-US" sz="3200" dirty="0">
              <a:solidFill>
                <a:schemeClr val="bg1"/>
              </a:solidFill>
            </a:endParaRPr>
          </a:p>
          <a:p>
            <a:r>
              <a:rPr lang="en-GB" sz="3200" dirty="0">
                <a:solidFill>
                  <a:schemeClr val="bg1"/>
                </a:solidFill>
              </a:rPr>
              <a:t>All sunshine and sovereign is GOD,</a:t>
            </a:r>
          </a:p>
          <a:p>
            <a:r>
              <a:rPr lang="en-GB" sz="3200" dirty="0">
                <a:solidFill>
                  <a:schemeClr val="bg1"/>
                </a:solidFill>
              </a:rPr>
              <a:t>    generous in gifts and glory.</a:t>
            </a:r>
          </a:p>
          <a:p>
            <a:r>
              <a:rPr lang="en-GB" sz="3200" dirty="0">
                <a:solidFill>
                  <a:schemeClr val="bg1"/>
                </a:solidFill>
              </a:rPr>
              <a:t>He doesn’t scrimp with his traveling companions.</a:t>
            </a:r>
          </a:p>
          <a:p>
            <a:r>
              <a:rPr lang="en-GB" sz="3200" dirty="0">
                <a:solidFill>
                  <a:schemeClr val="bg1"/>
                </a:solidFill>
              </a:rPr>
              <a:t>    It’s smooth sailing all the way with GOD-of-the-Angel-Armies.</a:t>
            </a:r>
          </a:p>
          <a:p>
            <a:endParaRPr lang="en-US" sz="3200" dirty="0">
              <a:solidFill>
                <a:schemeClr val="bg1"/>
              </a:solidFill>
            </a:endParaRPr>
          </a:p>
          <a:p>
            <a:endParaRPr lang="en-US" sz="3200" dirty="0">
              <a:solidFill>
                <a:schemeClr val="bg1"/>
              </a:solidFill>
            </a:endParaRPr>
          </a:p>
        </p:txBody>
      </p:sp>
    </p:spTree>
    <p:extLst>
      <p:ext uri="{BB962C8B-B14F-4D97-AF65-F5344CB8AC3E}">
        <p14:creationId xmlns:p14="http://schemas.microsoft.com/office/powerpoint/2010/main" val="1884124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CC2C81-6BA3-2383-5755-86489947FCC9}"/>
              </a:ext>
            </a:extLst>
          </p:cNvPr>
          <p:cNvSpPr txBox="1"/>
          <p:nvPr/>
        </p:nvSpPr>
        <p:spPr>
          <a:xfrm>
            <a:off x="2172712" y="648304"/>
            <a:ext cx="7846576" cy="6001643"/>
          </a:xfrm>
          <a:prstGeom prst="rect">
            <a:avLst/>
          </a:prstGeom>
          <a:noFill/>
        </p:spPr>
        <p:txBody>
          <a:bodyPr wrap="square" rtlCol="0">
            <a:spAutoFit/>
          </a:bodyPr>
          <a:lstStyle/>
          <a:p>
            <a:r>
              <a:rPr lang="en-US" sz="3200" dirty="0">
                <a:solidFill>
                  <a:schemeClr val="bg1"/>
                </a:solidFill>
              </a:rPr>
              <a:t>How do the journey?...</a:t>
            </a:r>
          </a:p>
          <a:p>
            <a:endParaRPr lang="en-US" sz="3200" dirty="0">
              <a:solidFill>
                <a:schemeClr val="bg1"/>
              </a:solidFill>
            </a:endParaRPr>
          </a:p>
          <a:p>
            <a:r>
              <a:rPr lang="en-GB" sz="3200" dirty="0">
                <a:solidFill>
                  <a:schemeClr val="bg1"/>
                </a:solidFill>
              </a:rPr>
              <a:t>Hebrews 4 :14 Therefore, since we have a great high priest who has ascended into heaven,[f] Jesus the Son of God, let us hold firmly to the faith we profess. 15 For we do not have a high priest who is unable to feel sympathy for our weaknesses,.. 16 Let us then approach God’s throne of grace with confidence, so that we may receive mercy and find grace to help us in our time of need.</a:t>
            </a:r>
            <a:endParaRPr lang="en-US" sz="3200" dirty="0">
              <a:solidFill>
                <a:schemeClr val="bg1"/>
              </a:solidFill>
            </a:endParaRPr>
          </a:p>
          <a:p>
            <a:endParaRPr lang="en-US" sz="3200" dirty="0">
              <a:solidFill>
                <a:schemeClr val="bg1"/>
              </a:solidFill>
            </a:endParaRPr>
          </a:p>
        </p:txBody>
      </p:sp>
    </p:spTree>
    <p:extLst>
      <p:ext uri="{BB962C8B-B14F-4D97-AF65-F5344CB8AC3E}">
        <p14:creationId xmlns:p14="http://schemas.microsoft.com/office/powerpoint/2010/main" val="3750943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CC2C81-6BA3-2383-5755-86489947FCC9}"/>
              </a:ext>
            </a:extLst>
          </p:cNvPr>
          <p:cNvSpPr txBox="1"/>
          <p:nvPr/>
        </p:nvSpPr>
        <p:spPr>
          <a:xfrm>
            <a:off x="2265090" y="639426"/>
            <a:ext cx="6460958" cy="4524315"/>
          </a:xfrm>
          <a:prstGeom prst="rect">
            <a:avLst/>
          </a:prstGeom>
          <a:noFill/>
        </p:spPr>
        <p:txBody>
          <a:bodyPr wrap="square" rtlCol="0">
            <a:spAutoFit/>
          </a:bodyPr>
          <a:lstStyle/>
          <a:p>
            <a:r>
              <a:rPr lang="en-US" sz="3200" b="1" u="sng" dirty="0">
                <a:solidFill>
                  <a:schemeClr val="bg1"/>
                </a:solidFill>
              </a:rPr>
              <a:t>The Start</a:t>
            </a:r>
          </a:p>
          <a:p>
            <a:endParaRPr lang="en-US" sz="3200" b="1" u="sng" dirty="0">
              <a:solidFill>
                <a:schemeClr val="bg1"/>
              </a:solidFill>
            </a:endParaRPr>
          </a:p>
          <a:p>
            <a:r>
              <a:rPr lang="en-US" sz="3200" dirty="0">
                <a:solidFill>
                  <a:schemeClr val="bg1"/>
                </a:solidFill>
              </a:rPr>
              <a:t>A journey with God to know more of God</a:t>
            </a:r>
          </a:p>
          <a:p>
            <a:endParaRPr lang="en-US" sz="3200" dirty="0">
              <a:solidFill>
                <a:schemeClr val="bg1"/>
              </a:solidFill>
            </a:endParaRPr>
          </a:p>
          <a:p>
            <a:r>
              <a:rPr lang="en-US" sz="3200" dirty="0">
                <a:solidFill>
                  <a:schemeClr val="bg1"/>
                </a:solidFill>
              </a:rPr>
              <a:t>Why Start?…</a:t>
            </a:r>
          </a:p>
          <a:p>
            <a:r>
              <a:rPr lang="en-US" sz="3200" dirty="0">
                <a:solidFill>
                  <a:schemeClr val="bg1"/>
                </a:solidFill>
              </a:rPr>
              <a:t>How?...Series</a:t>
            </a:r>
          </a:p>
          <a:p>
            <a:r>
              <a:rPr lang="en-US" sz="3200" dirty="0">
                <a:solidFill>
                  <a:schemeClr val="bg1"/>
                </a:solidFill>
              </a:rPr>
              <a:t>	Suffering</a:t>
            </a:r>
          </a:p>
          <a:p>
            <a:r>
              <a:rPr lang="en-US" sz="3200" dirty="0">
                <a:solidFill>
                  <a:schemeClr val="bg1"/>
                </a:solidFill>
              </a:rPr>
              <a:t>	Stumbling  </a:t>
            </a:r>
          </a:p>
        </p:txBody>
      </p:sp>
    </p:spTree>
    <p:extLst>
      <p:ext uri="{BB962C8B-B14F-4D97-AF65-F5344CB8AC3E}">
        <p14:creationId xmlns:p14="http://schemas.microsoft.com/office/powerpoint/2010/main" val="1034641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CC2C81-6BA3-2383-5755-86489947FCC9}"/>
              </a:ext>
            </a:extLst>
          </p:cNvPr>
          <p:cNvSpPr txBox="1"/>
          <p:nvPr/>
        </p:nvSpPr>
        <p:spPr>
          <a:xfrm>
            <a:off x="2265090" y="639426"/>
            <a:ext cx="6460958" cy="3539430"/>
          </a:xfrm>
          <a:prstGeom prst="rect">
            <a:avLst/>
          </a:prstGeom>
          <a:noFill/>
        </p:spPr>
        <p:txBody>
          <a:bodyPr wrap="square" rtlCol="0">
            <a:spAutoFit/>
          </a:bodyPr>
          <a:lstStyle/>
          <a:p>
            <a:r>
              <a:rPr lang="en-US" sz="3200" dirty="0">
                <a:solidFill>
                  <a:schemeClr val="bg1"/>
                </a:solidFill>
              </a:rPr>
              <a:t>A journey with God to know more of God</a:t>
            </a:r>
          </a:p>
          <a:p>
            <a:endParaRPr lang="en-US" sz="3200" dirty="0">
              <a:solidFill>
                <a:schemeClr val="bg1"/>
              </a:solidFill>
            </a:endParaRPr>
          </a:p>
          <a:p>
            <a:r>
              <a:rPr lang="en-GB" sz="3200" dirty="0">
                <a:solidFill>
                  <a:schemeClr val="bg1"/>
                </a:solidFill>
              </a:rPr>
              <a:t>“unless the truths of Jesus are combined with the ways of Jesus we will not experience the life of Jesus.” </a:t>
            </a:r>
          </a:p>
          <a:p>
            <a:r>
              <a:rPr lang="en-GB" sz="3200" dirty="0">
                <a:solidFill>
                  <a:schemeClr val="bg1"/>
                </a:solidFill>
              </a:rPr>
              <a:t>Eugene Peterson</a:t>
            </a:r>
            <a:endParaRPr lang="en-US" sz="3200" dirty="0">
              <a:solidFill>
                <a:schemeClr val="bg1"/>
              </a:solidFill>
            </a:endParaRPr>
          </a:p>
        </p:txBody>
      </p:sp>
    </p:spTree>
    <p:extLst>
      <p:ext uri="{BB962C8B-B14F-4D97-AF65-F5344CB8AC3E}">
        <p14:creationId xmlns:p14="http://schemas.microsoft.com/office/powerpoint/2010/main" val="4114573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CC2C81-6BA3-2383-5755-86489947FCC9}"/>
              </a:ext>
            </a:extLst>
          </p:cNvPr>
          <p:cNvSpPr txBox="1"/>
          <p:nvPr/>
        </p:nvSpPr>
        <p:spPr>
          <a:xfrm>
            <a:off x="2265090" y="639426"/>
            <a:ext cx="7189628" cy="4524315"/>
          </a:xfrm>
          <a:prstGeom prst="rect">
            <a:avLst/>
          </a:prstGeom>
          <a:noFill/>
        </p:spPr>
        <p:txBody>
          <a:bodyPr wrap="square" rtlCol="0">
            <a:spAutoFit/>
          </a:bodyPr>
          <a:lstStyle/>
          <a:p>
            <a:r>
              <a:rPr lang="en-US" sz="3200" dirty="0">
                <a:solidFill>
                  <a:schemeClr val="bg1"/>
                </a:solidFill>
              </a:rPr>
              <a:t>A journey with God to know more of God</a:t>
            </a:r>
          </a:p>
          <a:p>
            <a:endParaRPr lang="en-US" sz="3200" dirty="0">
              <a:solidFill>
                <a:schemeClr val="bg1"/>
              </a:solidFill>
            </a:endParaRPr>
          </a:p>
          <a:p>
            <a:r>
              <a:rPr lang="en-GB" sz="3200" dirty="0">
                <a:solidFill>
                  <a:schemeClr val="bg1"/>
                </a:solidFill>
              </a:rPr>
              <a:t>11 For the LORD God is a sun and shield;</a:t>
            </a:r>
          </a:p>
          <a:p>
            <a:r>
              <a:rPr lang="en-GB" sz="3200" dirty="0">
                <a:solidFill>
                  <a:schemeClr val="bg1"/>
                </a:solidFill>
              </a:rPr>
              <a:t>    the LORD bestows favour and honour;</a:t>
            </a:r>
          </a:p>
          <a:p>
            <a:r>
              <a:rPr lang="en-GB" sz="3200" dirty="0">
                <a:solidFill>
                  <a:schemeClr val="bg1"/>
                </a:solidFill>
              </a:rPr>
              <a:t>no good thing does he withhold</a:t>
            </a:r>
          </a:p>
          <a:p>
            <a:r>
              <a:rPr lang="en-GB" sz="3200" dirty="0">
                <a:solidFill>
                  <a:schemeClr val="bg1"/>
                </a:solidFill>
              </a:rPr>
              <a:t>    from those whose way of life is blameless.</a:t>
            </a:r>
          </a:p>
          <a:p>
            <a:r>
              <a:rPr lang="en-GB" sz="3200" dirty="0">
                <a:solidFill>
                  <a:schemeClr val="bg1"/>
                </a:solidFill>
              </a:rPr>
              <a:t>12 LORD Almighty,</a:t>
            </a:r>
          </a:p>
          <a:p>
            <a:r>
              <a:rPr lang="en-GB" sz="3200" dirty="0">
                <a:solidFill>
                  <a:schemeClr val="bg1"/>
                </a:solidFill>
              </a:rPr>
              <a:t>    blessed is the one who trusts in you.</a:t>
            </a:r>
          </a:p>
        </p:txBody>
      </p:sp>
    </p:spTree>
    <p:extLst>
      <p:ext uri="{BB962C8B-B14F-4D97-AF65-F5344CB8AC3E}">
        <p14:creationId xmlns:p14="http://schemas.microsoft.com/office/powerpoint/2010/main" val="2673262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CC2C81-6BA3-2383-5755-86489947FCC9}"/>
              </a:ext>
            </a:extLst>
          </p:cNvPr>
          <p:cNvSpPr txBox="1"/>
          <p:nvPr/>
        </p:nvSpPr>
        <p:spPr>
          <a:xfrm>
            <a:off x="2459114" y="763480"/>
            <a:ext cx="7812349" cy="5262979"/>
          </a:xfrm>
          <a:prstGeom prst="rect">
            <a:avLst/>
          </a:prstGeom>
          <a:noFill/>
        </p:spPr>
        <p:txBody>
          <a:bodyPr wrap="square" rtlCol="0">
            <a:spAutoFit/>
          </a:bodyPr>
          <a:lstStyle/>
          <a:p>
            <a:r>
              <a:rPr lang="en-GB" sz="2800" dirty="0">
                <a:solidFill>
                  <a:schemeClr val="bg1"/>
                </a:solidFill>
              </a:rPr>
              <a:t>PSALM 84</a:t>
            </a:r>
          </a:p>
          <a:p>
            <a:r>
              <a:rPr lang="en-GB" sz="2800" dirty="0">
                <a:solidFill>
                  <a:schemeClr val="bg1"/>
                </a:solidFill>
              </a:rPr>
              <a:t>1 How lovely is your dwelling-place,</a:t>
            </a:r>
          </a:p>
          <a:p>
            <a:r>
              <a:rPr lang="en-GB" sz="2800" dirty="0">
                <a:solidFill>
                  <a:schemeClr val="bg1"/>
                </a:solidFill>
              </a:rPr>
              <a:t>    LORD Almighty!</a:t>
            </a:r>
          </a:p>
          <a:p>
            <a:r>
              <a:rPr lang="en-GB" sz="2800" dirty="0">
                <a:solidFill>
                  <a:schemeClr val="bg1"/>
                </a:solidFill>
              </a:rPr>
              <a:t>2 My soul yearns, even faints,</a:t>
            </a:r>
          </a:p>
          <a:p>
            <a:r>
              <a:rPr lang="en-GB" sz="2800" dirty="0">
                <a:solidFill>
                  <a:schemeClr val="bg1"/>
                </a:solidFill>
              </a:rPr>
              <a:t>    for the courts of the LORD;</a:t>
            </a:r>
          </a:p>
          <a:p>
            <a:r>
              <a:rPr lang="en-GB" sz="2800" dirty="0">
                <a:solidFill>
                  <a:schemeClr val="bg1"/>
                </a:solidFill>
              </a:rPr>
              <a:t>my heart and my flesh cry out</a:t>
            </a:r>
          </a:p>
          <a:p>
            <a:r>
              <a:rPr lang="en-GB" sz="2800" dirty="0">
                <a:solidFill>
                  <a:schemeClr val="bg1"/>
                </a:solidFill>
              </a:rPr>
              <a:t>    for the living God.</a:t>
            </a:r>
          </a:p>
          <a:p>
            <a:r>
              <a:rPr lang="en-GB" sz="2800" dirty="0">
                <a:solidFill>
                  <a:schemeClr val="bg1"/>
                </a:solidFill>
              </a:rPr>
              <a:t>3 Even the sparrow has found a home,</a:t>
            </a:r>
          </a:p>
          <a:p>
            <a:r>
              <a:rPr lang="en-GB" sz="2800" dirty="0">
                <a:solidFill>
                  <a:schemeClr val="bg1"/>
                </a:solidFill>
              </a:rPr>
              <a:t>    and the swallow a nest for herself,</a:t>
            </a:r>
          </a:p>
          <a:p>
            <a:r>
              <a:rPr lang="en-GB" sz="2800" dirty="0">
                <a:solidFill>
                  <a:schemeClr val="bg1"/>
                </a:solidFill>
              </a:rPr>
              <a:t>    where she may have her young –</a:t>
            </a:r>
          </a:p>
          <a:p>
            <a:r>
              <a:rPr lang="en-GB" sz="2800" dirty="0">
                <a:solidFill>
                  <a:schemeClr val="bg1"/>
                </a:solidFill>
              </a:rPr>
              <a:t>a place near your altar,</a:t>
            </a:r>
          </a:p>
          <a:p>
            <a:r>
              <a:rPr lang="en-GB" sz="2800" dirty="0">
                <a:solidFill>
                  <a:schemeClr val="bg1"/>
                </a:solidFill>
              </a:rPr>
              <a:t>    LORD Almighty, my King and my God.</a:t>
            </a:r>
          </a:p>
        </p:txBody>
      </p:sp>
    </p:spTree>
    <p:extLst>
      <p:ext uri="{BB962C8B-B14F-4D97-AF65-F5344CB8AC3E}">
        <p14:creationId xmlns:p14="http://schemas.microsoft.com/office/powerpoint/2010/main" val="1073592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CC2C81-6BA3-2383-5755-86489947FCC9}"/>
              </a:ext>
            </a:extLst>
          </p:cNvPr>
          <p:cNvSpPr txBox="1"/>
          <p:nvPr/>
        </p:nvSpPr>
        <p:spPr>
          <a:xfrm>
            <a:off x="2459114" y="763480"/>
            <a:ext cx="7812349" cy="4401205"/>
          </a:xfrm>
          <a:prstGeom prst="rect">
            <a:avLst/>
          </a:prstGeom>
          <a:noFill/>
        </p:spPr>
        <p:txBody>
          <a:bodyPr wrap="square" rtlCol="0">
            <a:spAutoFit/>
          </a:bodyPr>
          <a:lstStyle/>
          <a:p>
            <a:r>
              <a:rPr lang="en-GB" sz="2800" dirty="0">
                <a:solidFill>
                  <a:schemeClr val="bg1"/>
                </a:solidFill>
              </a:rPr>
              <a:t>4 Blessed are those who dwell in your house;</a:t>
            </a:r>
          </a:p>
          <a:p>
            <a:r>
              <a:rPr lang="en-GB" sz="2800" dirty="0">
                <a:solidFill>
                  <a:schemeClr val="bg1"/>
                </a:solidFill>
              </a:rPr>
              <a:t>    they are ever praising you.[c]</a:t>
            </a:r>
          </a:p>
          <a:p>
            <a:r>
              <a:rPr lang="en-GB" sz="2800" dirty="0">
                <a:solidFill>
                  <a:schemeClr val="bg1"/>
                </a:solidFill>
              </a:rPr>
              <a:t>5 Blessed are those whose strength is in you,</a:t>
            </a:r>
          </a:p>
          <a:p>
            <a:r>
              <a:rPr lang="en-GB" sz="2800" dirty="0">
                <a:solidFill>
                  <a:schemeClr val="bg1"/>
                </a:solidFill>
              </a:rPr>
              <a:t>    whose hearts are set on pilgrimage.</a:t>
            </a:r>
          </a:p>
          <a:p>
            <a:r>
              <a:rPr lang="en-GB" sz="2800" dirty="0">
                <a:solidFill>
                  <a:schemeClr val="bg1"/>
                </a:solidFill>
              </a:rPr>
              <a:t>6 As they pass through the Valley of Baka,</a:t>
            </a:r>
          </a:p>
          <a:p>
            <a:r>
              <a:rPr lang="en-GB" sz="2800" dirty="0">
                <a:solidFill>
                  <a:schemeClr val="bg1"/>
                </a:solidFill>
              </a:rPr>
              <a:t>    they make it a place of springs;</a:t>
            </a:r>
          </a:p>
          <a:p>
            <a:r>
              <a:rPr lang="en-GB" sz="2800" dirty="0">
                <a:solidFill>
                  <a:schemeClr val="bg1"/>
                </a:solidFill>
              </a:rPr>
              <a:t>    the autumn rains also cover it with pools.[d]</a:t>
            </a:r>
          </a:p>
          <a:p>
            <a:r>
              <a:rPr lang="en-GB" sz="2800" dirty="0">
                <a:solidFill>
                  <a:schemeClr val="bg1"/>
                </a:solidFill>
              </a:rPr>
              <a:t>7 They go from strength to strength,</a:t>
            </a:r>
          </a:p>
          <a:p>
            <a:r>
              <a:rPr lang="en-GB" sz="2800" dirty="0">
                <a:solidFill>
                  <a:schemeClr val="bg1"/>
                </a:solidFill>
              </a:rPr>
              <a:t>    till each appears before God in Zion.</a:t>
            </a:r>
          </a:p>
          <a:p>
            <a:endParaRPr lang="en-GB" sz="2800" dirty="0">
              <a:solidFill>
                <a:schemeClr val="bg1"/>
              </a:solidFill>
            </a:endParaRPr>
          </a:p>
        </p:txBody>
      </p:sp>
    </p:spTree>
    <p:extLst>
      <p:ext uri="{BB962C8B-B14F-4D97-AF65-F5344CB8AC3E}">
        <p14:creationId xmlns:p14="http://schemas.microsoft.com/office/powerpoint/2010/main" val="3410103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CC2C81-6BA3-2383-5755-86489947FCC9}"/>
              </a:ext>
            </a:extLst>
          </p:cNvPr>
          <p:cNvSpPr txBox="1"/>
          <p:nvPr/>
        </p:nvSpPr>
        <p:spPr>
          <a:xfrm>
            <a:off x="2459114" y="763480"/>
            <a:ext cx="7812349" cy="4401205"/>
          </a:xfrm>
          <a:prstGeom prst="rect">
            <a:avLst/>
          </a:prstGeom>
          <a:noFill/>
        </p:spPr>
        <p:txBody>
          <a:bodyPr wrap="square" rtlCol="0">
            <a:spAutoFit/>
          </a:bodyPr>
          <a:lstStyle/>
          <a:p>
            <a:r>
              <a:rPr lang="en-GB" sz="2800" dirty="0">
                <a:solidFill>
                  <a:schemeClr val="bg1"/>
                </a:solidFill>
              </a:rPr>
              <a:t>8 Hear my prayer, LORD God Almighty;</a:t>
            </a:r>
          </a:p>
          <a:p>
            <a:r>
              <a:rPr lang="en-GB" sz="2800" dirty="0">
                <a:solidFill>
                  <a:schemeClr val="bg1"/>
                </a:solidFill>
              </a:rPr>
              <a:t>    listen to me, God of Jacob.</a:t>
            </a:r>
          </a:p>
          <a:p>
            <a:r>
              <a:rPr lang="en-GB" sz="2800" dirty="0">
                <a:solidFill>
                  <a:schemeClr val="bg1"/>
                </a:solidFill>
              </a:rPr>
              <a:t>9 Look on our shield,[e] O God;</a:t>
            </a:r>
          </a:p>
          <a:p>
            <a:r>
              <a:rPr lang="en-GB" sz="2800" dirty="0">
                <a:solidFill>
                  <a:schemeClr val="bg1"/>
                </a:solidFill>
              </a:rPr>
              <a:t>    look with favour on your anointed one.</a:t>
            </a:r>
          </a:p>
          <a:p>
            <a:r>
              <a:rPr lang="en-GB" sz="2800" dirty="0">
                <a:solidFill>
                  <a:schemeClr val="bg1"/>
                </a:solidFill>
              </a:rPr>
              <a:t>10 Better is one day in your courts</a:t>
            </a:r>
          </a:p>
          <a:p>
            <a:r>
              <a:rPr lang="en-GB" sz="2800" dirty="0">
                <a:solidFill>
                  <a:schemeClr val="bg1"/>
                </a:solidFill>
              </a:rPr>
              <a:t>    than a thousand elsewhere;</a:t>
            </a:r>
          </a:p>
          <a:p>
            <a:r>
              <a:rPr lang="en-GB" sz="2800" dirty="0">
                <a:solidFill>
                  <a:schemeClr val="bg1"/>
                </a:solidFill>
              </a:rPr>
              <a:t>I would rather be a doorkeeper in the house of my God</a:t>
            </a:r>
          </a:p>
          <a:p>
            <a:r>
              <a:rPr lang="en-GB" sz="2800" dirty="0">
                <a:solidFill>
                  <a:schemeClr val="bg1"/>
                </a:solidFill>
              </a:rPr>
              <a:t>    than dwell in the tents of the wicked.</a:t>
            </a:r>
          </a:p>
          <a:p>
            <a:endParaRPr lang="en-GB" sz="2800" dirty="0">
              <a:solidFill>
                <a:schemeClr val="bg1"/>
              </a:solidFill>
            </a:endParaRPr>
          </a:p>
        </p:txBody>
      </p:sp>
    </p:spTree>
    <p:extLst>
      <p:ext uri="{BB962C8B-B14F-4D97-AF65-F5344CB8AC3E}">
        <p14:creationId xmlns:p14="http://schemas.microsoft.com/office/powerpoint/2010/main" val="4083524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CC2C81-6BA3-2383-5755-86489947FCC9}"/>
              </a:ext>
            </a:extLst>
          </p:cNvPr>
          <p:cNvSpPr txBox="1"/>
          <p:nvPr/>
        </p:nvSpPr>
        <p:spPr>
          <a:xfrm>
            <a:off x="2459114" y="763480"/>
            <a:ext cx="7812349" cy="3108543"/>
          </a:xfrm>
          <a:prstGeom prst="rect">
            <a:avLst/>
          </a:prstGeom>
          <a:noFill/>
        </p:spPr>
        <p:txBody>
          <a:bodyPr wrap="square" rtlCol="0">
            <a:spAutoFit/>
          </a:bodyPr>
          <a:lstStyle/>
          <a:p>
            <a:r>
              <a:rPr lang="en-GB" sz="2800" dirty="0">
                <a:solidFill>
                  <a:schemeClr val="bg1"/>
                </a:solidFill>
              </a:rPr>
              <a:t>11 For the LORD God is a sun and shield;</a:t>
            </a:r>
          </a:p>
          <a:p>
            <a:r>
              <a:rPr lang="en-GB" sz="2800" dirty="0">
                <a:solidFill>
                  <a:schemeClr val="bg1"/>
                </a:solidFill>
              </a:rPr>
              <a:t>    the LORD bestows favour and honour;</a:t>
            </a:r>
          </a:p>
          <a:p>
            <a:r>
              <a:rPr lang="en-GB" sz="2800" dirty="0">
                <a:solidFill>
                  <a:schemeClr val="bg1"/>
                </a:solidFill>
              </a:rPr>
              <a:t>no good thing does he withhold</a:t>
            </a:r>
          </a:p>
          <a:p>
            <a:r>
              <a:rPr lang="en-GB" sz="2800" dirty="0">
                <a:solidFill>
                  <a:schemeClr val="bg1"/>
                </a:solidFill>
              </a:rPr>
              <a:t>    from those whose way of life is blameless.</a:t>
            </a:r>
          </a:p>
          <a:p>
            <a:r>
              <a:rPr lang="en-GB" sz="2800" dirty="0">
                <a:solidFill>
                  <a:schemeClr val="bg1"/>
                </a:solidFill>
              </a:rPr>
              <a:t>12 LORD Almighty,</a:t>
            </a:r>
          </a:p>
          <a:p>
            <a:r>
              <a:rPr lang="en-GB" sz="2800" dirty="0">
                <a:solidFill>
                  <a:schemeClr val="bg1"/>
                </a:solidFill>
              </a:rPr>
              <a:t>    blessed is the one who trusts in you.</a:t>
            </a:r>
          </a:p>
          <a:p>
            <a:endParaRPr lang="en-GB" sz="2800" dirty="0">
              <a:solidFill>
                <a:schemeClr val="bg1"/>
              </a:solidFill>
            </a:endParaRPr>
          </a:p>
        </p:txBody>
      </p:sp>
    </p:spTree>
    <p:extLst>
      <p:ext uri="{BB962C8B-B14F-4D97-AF65-F5344CB8AC3E}">
        <p14:creationId xmlns:p14="http://schemas.microsoft.com/office/powerpoint/2010/main" val="2796898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CC2C81-6BA3-2383-5755-86489947FCC9}"/>
              </a:ext>
            </a:extLst>
          </p:cNvPr>
          <p:cNvSpPr txBox="1"/>
          <p:nvPr/>
        </p:nvSpPr>
        <p:spPr>
          <a:xfrm>
            <a:off x="2172712" y="648304"/>
            <a:ext cx="7846576" cy="2062103"/>
          </a:xfrm>
          <a:prstGeom prst="rect">
            <a:avLst/>
          </a:prstGeom>
          <a:noFill/>
        </p:spPr>
        <p:txBody>
          <a:bodyPr wrap="square" rtlCol="0">
            <a:spAutoFit/>
          </a:bodyPr>
          <a:lstStyle/>
          <a:p>
            <a:r>
              <a:rPr lang="en-US" sz="3200" b="1" dirty="0">
                <a:solidFill>
                  <a:schemeClr val="bg1"/>
                </a:solidFill>
              </a:rPr>
              <a:t>A journey with God to know more of God</a:t>
            </a:r>
          </a:p>
          <a:p>
            <a:endParaRPr lang="en-US" sz="3200" dirty="0">
              <a:solidFill>
                <a:schemeClr val="bg1"/>
              </a:solidFill>
            </a:endParaRPr>
          </a:p>
          <a:p>
            <a:r>
              <a:rPr lang="en-US" sz="3200" dirty="0">
                <a:solidFill>
                  <a:schemeClr val="bg1"/>
                </a:solidFill>
              </a:rPr>
              <a:t>Why Start?…</a:t>
            </a:r>
          </a:p>
          <a:p>
            <a:endParaRPr lang="en-US" sz="3200" dirty="0">
              <a:solidFill>
                <a:schemeClr val="bg1"/>
              </a:solidFill>
            </a:endParaRPr>
          </a:p>
        </p:txBody>
      </p:sp>
      <p:pic>
        <p:nvPicPr>
          <p:cNvPr id="4" name="Picture 3">
            <a:extLst>
              <a:ext uri="{FF2B5EF4-FFF2-40B4-BE49-F238E27FC236}">
                <a16:creationId xmlns:a16="http://schemas.microsoft.com/office/drawing/2014/main" id="{E2C72913-38F1-7899-73EC-2249842A9682}"/>
              </a:ext>
            </a:extLst>
          </p:cNvPr>
          <p:cNvPicPr>
            <a:picLocks noChangeAspect="1"/>
          </p:cNvPicPr>
          <p:nvPr/>
        </p:nvPicPr>
        <p:blipFill>
          <a:blip r:embed="rId2"/>
          <a:stretch>
            <a:fillRect/>
          </a:stretch>
        </p:blipFill>
        <p:spPr>
          <a:xfrm>
            <a:off x="2263807" y="2327183"/>
            <a:ext cx="7128768" cy="4065849"/>
          </a:xfrm>
          <a:prstGeom prst="rect">
            <a:avLst/>
          </a:prstGeom>
        </p:spPr>
      </p:pic>
    </p:spTree>
    <p:extLst>
      <p:ext uri="{BB962C8B-B14F-4D97-AF65-F5344CB8AC3E}">
        <p14:creationId xmlns:p14="http://schemas.microsoft.com/office/powerpoint/2010/main" val="2495731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CC2C81-6BA3-2383-5755-86489947FCC9}"/>
              </a:ext>
            </a:extLst>
          </p:cNvPr>
          <p:cNvSpPr txBox="1"/>
          <p:nvPr/>
        </p:nvSpPr>
        <p:spPr>
          <a:xfrm>
            <a:off x="2172712" y="648304"/>
            <a:ext cx="7846576" cy="5509200"/>
          </a:xfrm>
          <a:prstGeom prst="rect">
            <a:avLst/>
          </a:prstGeom>
          <a:noFill/>
        </p:spPr>
        <p:txBody>
          <a:bodyPr wrap="square" rtlCol="0">
            <a:spAutoFit/>
          </a:bodyPr>
          <a:lstStyle/>
          <a:p>
            <a:r>
              <a:rPr lang="en-US" sz="3200" b="1" dirty="0">
                <a:solidFill>
                  <a:schemeClr val="bg1"/>
                </a:solidFill>
              </a:rPr>
              <a:t>A journey with God to know more of God</a:t>
            </a:r>
          </a:p>
          <a:p>
            <a:endParaRPr lang="en-US" sz="3200" dirty="0">
              <a:solidFill>
                <a:schemeClr val="bg1"/>
              </a:solidFill>
            </a:endParaRPr>
          </a:p>
          <a:p>
            <a:r>
              <a:rPr lang="en-US" sz="3200" dirty="0">
                <a:solidFill>
                  <a:schemeClr val="bg1"/>
                </a:solidFill>
              </a:rPr>
              <a:t>Why Start?…</a:t>
            </a:r>
          </a:p>
          <a:p>
            <a:endParaRPr lang="en-US" sz="3200" dirty="0">
              <a:solidFill>
                <a:schemeClr val="bg1"/>
              </a:solidFill>
            </a:endParaRPr>
          </a:p>
          <a:p>
            <a:r>
              <a:rPr lang="en-GB" sz="3200" dirty="0">
                <a:solidFill>
                  <a:schemeClr val="bg1"/>
                </a:solidFill>
              </a:rPr>
              <a:t>For the LORD God is a sun and shield;</a:t>
            </a:r>
          </a:p>
          <a:p>
            <a:r>
              <a:rPr lang="en-GB" sz="3200" dirty="0">
                <a:solidFill>
                  <a:schemeClr val="bg1"/>
                </a:solidFill>
              </a:rPr>
              <a:t>    the LORD bestows favour and honour;</a:t>
            </a:r>
          </a:p>
          <a:p>
            <a:r>
              <a:rPr lang="en-GB" sz="3200" dirty="0">
                <a:solidFill>
                  <a:schemeClr val="bg1"/>
                </a:solidFill>
              </a:rPr>
              <a:t>no good thing does he withhold</a:t>
            </a:r>
          </a:p>
          <a:p>
            <a:r>
              <a:rPr lang="en-GB" sz="3200" dirty="0">
                <a:solidFill>
                  <a:schemeClr val="bg1"/>
                </a:solidFill>
              </a:rPr>
              <a:t>    from those whose way of life is blameless.</a:t>
            </a:r>
          </a:p>
          <a:p>
            <a:r>
              <a:rPr lang="en-GB" sz="3200" dirty="0">
                <a:solidFill>
                  <a:schemeClr val="bg1"/>
                </a:solidFill>
              </a:rPr>
              <a:t>12 LORD Almighty,</a:t>
            </a:r>
          </a:p>
          <a:p>
            <a:r>
              <a:rPr lang="en-GB" sz="3200" dirty="0">
                <a:solidFill>
                  <a:schemeClr val="bg1"/>
                </a:solidFill>
              </a:rPr>
              <a:t>    blessed is the one who trusts in you.</a:t>
            </a:r>
          </a:p>
          <a:p>
            <a:endParaRPr lang="en-US" sz="3200" dirty="0">
              <a:solidFill>
                <a:schemeClr val="bg1"/>
              </a:solidFill>
            </a:endParaRPr>
          </a:p>
        </p:txBody>
      </p:sp>
    </p:spTree>
    <p:extLst>
      <p:ext uri="{BB962C8B-B14F-4D97-AF65-F5344CB8AC3E}">
        <p14:creationId xmlns:p14="http://schemas.microsoft.com/office/powerpoint/2010/main" val="3254557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CC2C81-6BA3-2383-5755-86489947FCC9}"/>
              </a:ext>
            </a:extLst>
          </p:cNvPr>
          <p:cNvSpPr txBox="1"/>
          <p:nvPr/>
        </p:nvSpPr>
        <p:spPr>
          <a:xfrm>
            <a:off x="2172712" y="648304"/>
            <a:ext cx="7846576" cy="4524315"/>
          </a:xfrm>
          <a:prstGeom prst="rect">
            <a:avLst/>
          </a:prstGeom>
          <a:noFill/>
        </p:spPr>
        <p:txBody>
          <a:bodyPr wrap="square" rtlCol="0">
            <a:spAutoFit/>
          </a:bodyPr>
          <a:lstStyle/>
          <a:p>
            <a:r>
              <a:rPr lang="en-US" sz="3200" b="1" dirty="0">
                <a:solidFill>
                  <a:schemeClr val="bg1"/>
                </a:solidFill>
              </a:rPr>
              <a:t>A journey with God to know more of God</a:t>
            </a:r>
          </a:p>
          <a:p>
            <a:endParaRPr lang="en-US" sz="3200" dirty="0">
              <a:solidFill>
                <a:schemeClr val="bg1"/>
              </a:solidFill>
            </a:endParaRPr>
          </a:p>
          <a:p>
            <a:r>
              <a:rPr lang="en-US" sz="3200" dirty="0">
                <a:solidFill>
                  <a:schemeClr val="bg1"/>
                </a:solidFill>
              </a:rPr>
              <a:t>Why Start?…</a:t>
            </a:r>
          </a:p>
          <a:p>
            <a:endParaRPr lang="en-US" sz="3200" dirty="0">
              <a:solidFill>
                <a:schemeClr val="bg1"/>
              </a:solidFill>
            </a:endParaRPr>
          </a:p>
          <a:p>
            <a:r>
              <a:rPr lang="en-US" sz="3200" dirty="0">
                <a:solidFill>
                  <a:schemeClr val="bg1"/>
                </a:solidFill>
              </a:rPr>
              <a:t>Paul Philippians 3</a:t>
            </a:r>
          </a:p>
          <a:p>
            <a:endParaRPr lang="en-US" sz="3200" dirty="0">
              <a:solidFill>
                <a:schemeClr val="bg1"/>
              </a:solidFill>
            </a:endParaRPr>
          </a:p>
          <a:p>
            <a:r>
              <a:rPr lang="en-GB" sz="3200" dirty="0">
                <a:solidFill>
                  <a:schemeClr val="bg1"/>
                </a:solidFill>
              </a:rPr>
              <a:t>I want to know Christ, the power of his resurrection and the fellowship of sharing in his sufferings.</a:t>
            </a:r>
            <a:endParaRPr lang="en-US" sz="3200" dirty="0">
              <a:solidFill>
                <a:schemeClr val="bg1"/>
              </a:solidFill>
            </a:endParaRPr>
          </a:p>
        </p:txBody>
      </p:sp>
    </p:spTree>
    <p:extLst>
      <p:ext uri="{BB962C8B-B14F-4D97-AF65-F5344CB8AC3E}">
        <p14:creationId xmlns:p14="http://schemas.microsoft.com/office/powerpoint/2010/main" val="31459762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TotalTime>
  <Words>907</Words>
  <Application>Microsoft Office PowerPoint</Application>
  <PresentationFormat>Widescreen</PresentationFormat>
  <Paragraphs>138</Paragraphs>
  <Slides>21</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North</dc:creator>
  <cp:lastModifiedBy>Steve and Sue Allan</cp:lastModifiedBy>
  <cp:revision>4</cp:revision>
  <dcterms:created xsi:type="dcterms:W3CDTF">2023-09-04T09:55:58Z</dcterms:created>
  <dcterms:modified xsi:type="dcterms:W3CDTF">2023-09-16T22:12:31Z</dcterms:modified>
</cp:coreProperties>
</file>