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2"/>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her Champion" userId="22da8074a8cc9fc4" providerId="LiveId" clId="{CEF4B9D7-8687-4B89-B0AB-6ADDB50BEC46}"/>
    <pc:docChg chg="custSel addSld delSld modSld">
      <pc:chgData name="Esther Champion" userId="22da8074a8cc9fc4" providerId="LiveId" clId="{CEF4B9D7-8687-4B89-B0AB-6ADDB50BEC46}" dt="2023-10-03T19:38:32.145" v="664" actId="47"/>
      <pc:docMkLst>
        <pc:docMk/>
      </pc:docMkLst>
      <pc:sldChg chg="modSp new mod modAnim">
        <pc:chgData name="Esther Champion" userId="22da8074a8cc9fc4" providerId="LiveId" clId="{CEF4B9D7-8687-4B89-B0AB-6ADDB50BEC46}" dt="2023-10-03T19:05:15.042" v="141" actId="403"/>
        <pc:sldMkLst>
          <pc:docMk/>
          <pc:sldMk cId="4141791929" sldId="261"/>
        </pc:sldMkLst>
        <pc:spChg chg="mod">
          <ac:chgData name="Esther Champion" userId="22da8074a8cc9fc4" providerId="LiveId" clId="{CEF4B9D7-8687-4B89-B0AB-6ADDB50BEC46}" dt="2023-10-03T19:05:15.042" v="141" actId="403"/>
          <ac:spMkLst>
            <pc:docMk/>
            <pc:sldMk cId="4141791929" sldId="261"/>
            <ac:spMk id="2" creationId="{B11AD11B-6DAD-4590-B7A9-3657D0CD9424}"/>
          </ac:spMkLst>
        </pc:spChg>
        <pc:spChg chg="mod">
          <ac:chgData name="Esther Champion" userId="22da8074a8cc9fc4" providerId="LiveId" clId="{CEF4B9D7-8687-4B89-B0AB-6ADDB50BEC46}" dt="2023-10-03T19:04:50.855" v="140" actId="1076"/>
          <ac:spMkLst>
            <pc:docMk/>
            <pc:sldMk cId="4141791929" sldId="261"/>
            <ac:spMk id="3" creationId="{D0259ADF-9AAA-4FCE-9178-1E31254D922E}"/>
          </ac:spMkLst>
        </pc:spChg>
      </pc:sldChg>
      <pc:sldChg chg="modSp new mod">
        <pc:chgData name="Esther Champion" userId="22da8074a8cc9fc4" providerId="LiveId" clId="{CEF4B9D7-8687-4B89-B0AB-6ADDB50BEC46}" dt="2023-10-03T19:07:44.352" v="493" actId="20577"/>
        <pc:sldMkLst>
          <pc:docMk/>
          <pc:sldMk cId="4100664953" sldId="262"/>
        </pc:sldMkLst>
        <pc:spChg chg="mod">
          <ac:chgData name="Esther Champion" userId="22da8074a8cc9fc4" providerId="LiveId" clId="{CEF4B9D7-8687-4B89-B0AB-6ADDB50BEC46}" dt="2023-10-03T19:05:34.719" v="159" actId="20577"/>
          <ac:spMkLst>
            <pc:docMk/>
            <pc:sldMk cId="4100664953" sldId="262"/>
            <ac:spMk id="2" creationId="{F3B97973-1D45-479E-9B26-9D2F42F747E3}"/>
          </ac:spMkLst>
        </pc:spChg>
        <pc:spChg chg="mod">
          <ac:chgData name="Esther Champion" userId="22da8074a8cc9fc4" providerId="LiveId" clId="{CEF4B9D7-8687-4B89-B0AB-6ADDB50BEC46}" dt="2023-10-03T19:07:44.352" v="493" actId="20577"/>
          <ac:spMkLst>
            <pc:docMk/>
            <pc:sldMk cId="4100664953" sldId="262"/>
            <ac:spMk id="3" creationId="{6FDD9E37-3851-4D42-8F37-5559ECFD6F14}"/>
          </ac:spMkLst>
        </pc:spChg>
      </pc:sldChg>
      <pc:sldChg chg="addSp delSp modSp new mod">
        <pc:chgData name="Esther Champion" userId="22da8074a8cc9fc4" providerId="LiveId" clId="{CEF4B9D7-8687-4B89-B0AB-6ADDB50BEC46}" dt="2023-10-03T19:35:59.205" v="558" actId="1076"/>
        <pc:sldMkLst>
          <pc:docMk/>
          <pc:sldMk cId="806781558" sldId="263"/>
        </pc:sldMkLst>
        <pc:spChg chg="mod">
          <ac:chgData name="Esther Champion" userId="22da8074a8cc9fc4" providerId="LiveId" clId="{CEF4B9D7-8687-4B89-B0AB-6ADDB50BEC46}" dt="2023-10-03T19:33:05.648" v="543" actId="1076"/>
          <ac:spMkLst>
            <pc:docMk/>
            <pc:sldMk cId="806781558" sldId="263"/>
            <ac:spMk id="2" creationId="{E0A15DD3-5AF8-4A17-88BE-18DA3F7967E5}"/>
          </ac:spMkLst>
        </pc:spChg>
        <pc:spChg chg="del mod">
          <ac:chgData name="Esther Champion" userId="22da8074a8cc9fc4" providerId="LiveId" clId="{CEF4B9D7-8687-4B89-B0AB-6ADDB50BEC46}" dt="2023-10-03T19:32:48.340" v="538"/>
          <ac:spMkLst>
            <pc:docMk/>
            <pc:sldMk cId="806781558" sldId="263"/>
            <ac:spMk id="3" creationId="{C690B123-5CA5-4B11-9915-692C46A7CF0E}"/>
          </ac:spMkLst>
        </pc:spChg>
        <pc:spChg chg="add del mod">
          <ac:chgData name="Esther Champion" userId="22da8074a8cc9fc4" providerId="LiveId" clId="{CEF4B9D7-8687-4B89-B0AB-6ADDB50BEC46}" dt="2023-10-03T19:34:49.612" v="545"/>
          <ac:spMkLst>
            <pc:docMk/>
            <pc:sldMk cId="806781558" sldId="263"/>
            <ac:spMk id="4" creationId="{EDF61E9C-EFB5-423E-898D-CB3709A8D895}"/>
          </ac:spMkLst>
        </pc:spChg>
        <pc:spChg chg="add del mod">
          <ac:chgData name="Esther Champion" userId="22da8074a8cc9fc4" providerId="LiveId" clId="{CEF4B9D7-8687-4B89-B0AB-6ADDB50BEC46}" dt="2023-10-03T19:35:43.725" v="553" actId="478"/>
          <ac:spMkLst>
            <pc:docMk/>
            <pc:sldMk cId="806781558" sldId="263"/>
            <ac:spMk id="5" creationId="{7DC561E2-FEBE-4225-AD48-B613623B87F9}"/>
          </ac:spMkLst>
        </pc:spChg>
        <pc:picChg chg="add del mod">
          <ac:chgData name="Esther Champion" userId="22da8074a8cc9fc4" providerId="LiveId" clId="{CEF4B9D7-8687-4B89-B0AB-6ADDB50BEC46}" dt="2023-10-03T19:33:15.405" v="544" actId="478"/>
          <ac:picMkLst>
            <pc:docMk/>
            <pc:sldMk cId="806781558" sldId="263"/>
            <ac:picMk id="1026" creationId="{0B7C3C97-4BFF-42AC-8C57-BD43137DAA97}"/>
          </ac:picMkLst>
        </pc:picChg>
        <pc:picChg chg="add mod">
          <ac:chgData name="Esther Champion" userId="22da8074a8cc9fc4" providerId="LiveId" clId="{CEF4B9D7-8687-4B89-B0AB-6ADDB50BEC46}" dt="2023-10-03T19:35:59.205" v="558" actId="1076"/>
          <ac:picMkLst>
            <pc:docMk/>
            <pc:sldMk cId="806781558" sldId="263"/>
            <ac:picMk id="1028" creationId="{86ED0641-BEBF-41A2-B570-1AA7A5A3C811}"/>
          </ac:picMkLst>
        </pc:picChg>
      </pc:sldChg>
      <pc:sldChg chg="modSp new mod">
        <pc:chgData name="Esther Champion" userId="22da8074a8cc9fc4" providerId="LiveId" clId="{CEF4B9D7-8687-4B89-B0AB-6ADDB50BEC46}" dt="2023-10-03T19:37:20.295" v="661" actId="20577"/>
        <pc:sldMkLst>
          <pc:docMk/>
          <pc:sldMk cId="2512025412" sldId="264"/>
        </pc:sldMkLst>
        <pc:spChg chg="mod">
          <ac:chgData name="Esther Champion" userId="22da8074a8cc9fc4" providerId="LiveId" clId="{CEF4B9D7-8687-4B89-B0AB-6ADDB50BEC46}" dt="2023-10-03T19:36:33.283" v="578" actId="1076"/>
          <ac:spMkLst>
            <pc:docMk/>
            <pc:sldMk cId="2512025412" sldId="264"/>
            <ac:spMk id="2" creationId="{574FB4A8-5248-447F-A3CF-EE1E9F63F026}"/>
          </ac:spMkLst>
        </pc:spChg>
        <pc:spChg chg="mod">
          <ac:chgData name="Esther Champion" userId="22da8074a8cc9fc4" providerId="LiveId" clId="{CEF4B9D7-8687-4B89-B0AB-6ADDB50BEC46}" dt="2023-10-03T19:37:20.295" v="661" actId="20577"/>
          <ac:spMkLst>
            <pc:docMk/>
            <pc:sldMk cId="2512025412" sldId="264"/>
            <ac:spMk id="3" creationId="{402C3C9C-25E6-4F56-B572-48C43E8EF1CD}"/>
          </ac:spMkLst>
        </pc:spChg>
      </pc:sldChg>
      <pc:sldChg chg="delSp new del mod modClrScheme chgLayout">
        <pc:chgData name="Esther Champion" userId="22da8074a8cc9fc4" providerId="LiveId" clId="{CEF4B9D7-8687-4B89-B0AB-6ADDB50BEC46}" dt="2023-10-03T19:38:32.145" v="664" actId="47"/>
        <pc:sldMkLst>
          <pc:docMk/>
          <pc:sldMk cId="2606916869" sldId="265"/>
        </pc:sldMkLst>
        <pc:spChg chg="del">
          <ac:chgData name="Esther Champion" userId="22da8074a8cc9fc4" providerId="LiveId" clId="{CEF4B9D7-8687-4B89-B0AB-6ADDB50BEC46}" dt="2023-10-03T19:37:51.163" v="663" actId="700"/>
          <ac:spMkLst>
            <pc:docMk/>
            <pc:sldMk cId="2606916869" sldId="265"/>
            <ac:spMk id="2" creationId="{343EF2A5-8988-44A0-90AA-5788F5F7060D}"/>
          </ac:spMkLst>
        </pc:spChg>
        <pc:spChg chg="del">
          <ac:chgData name="Esther Champion" userId="22da8074a8cc9fc4" providerId="LiveId" clId="{CEF4B9D7-8687-4B89-B0AB-6ADDB50BEC46}" dt="2023-10-03T19:37:51.163" v="663" actId="700"/>
          <ac:spMkLst>
            <pc:docMk/>
            <pc:sldMk cId="2606916869" sldId="265"/>
            <ac:spMk id="3" creationId="{B2352922-E2F2-47F8-9432-6D99355FFF9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0461-525F-F6B8-A9E5-8274C9C273E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10AD3BC-5C1D-A333-92A5-D5EF769AC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02600EE-45D8-DF76-E861-69A70E4C1DF6}"/>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5" name="Footer Placeholder 4">
            <a:extLst>
              <a:ext uri="{FF2B5EF4-FFF2-40B4-BE49-F238E27FC236}">
                <a16:creationId xmlns:a16="http://schemas.microsoft.com/office/drawing/2014/main" id="{F789C1BB-8DAC-F6D0-51D7-F2B531B74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BECB2-8876-1A62-5ACC-B3672CC11AA6}"/>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902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0CB3-3020-99BA-774A-7D5B04AA507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DA91153-50B1-EDAD-43A2-2D0D99F5264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476458-703A-AFC5-AE60-8D922609B3A2}"/>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5" name="Footer Placeholder 4">
            <a:extLst>
              <a:ext uri="{FF2B5EF4-FFF2-40B4-BE49-F238E27FC236}">
                <a16:creationId xmlns:a16="http://schemas.microsoft.com/office/drawing/2014/main" id="{0438EB79-2A62-CBC6-BD84-B05452F80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EAEA3-C976-57BF-EDD5-4A139DCEE554}"/>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4785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37990-60A6-9A45-4275-556E79005F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34AE85-144F-A575-2BF1-07938860EBD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1FED35-26D4-BF51-C065-A2DACC82BE91}"/>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5" name="Footer Placeholder 4">
            <a:extLst>
              <a:ext uri="{FF2B5EF4-FFF2-40B4-BE49-F238E27FC236}">
                <a16:creationId xmlns:a16="http://schemas.microsoft.com/office/drawing/2014/main" id="{84963972-8DBA-9361-BB3C-2252907FD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7801C-59DE-B372-FE49-BC9AA9F3C27D}"/>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25200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BDC6A-91F8-2380-2914-A52CC4F4045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7D51942-F776-E4D0-C7AA-3DEAEA17E6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70F6AB-AEBD-2D68-7A8B-74525953FAD1}"/>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5" name="Footer Placeholder 4">
            <a:extLst>
              <a:ext uri="{FF2B5EF4-FFF2-40B4-BE49-F238E27FC236}">
                <a16:creationId xmlns:a16="http://schemas.microsoft.com/office/drawing/2014/main" id="{B026CA35-A84F-5152-771D-19F2D355B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2AEE3-B0E9-B1EF-E385-FD2050285476}"/>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65955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4326-7DB6-C8F0-D875-549490FF25E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5136AC-525A-59AF-C9E7-E133C01BC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A975DC8-9A44-419D-2EBC-E25F7FF8AB7F}"/>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5" name="Footer Placeholder 4">
            <a:extLst>
              <a:ext uri="{FF2B5EF4-FFF2-40B4-BE49-F238E27FC236}">
                <a16:creationId xmlns:a16="http://schemas.microsoft.com/office/drawing/2014/main" id="{2F0BBB30-9CE2-DEFD-C80A-C55594BE6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339BE-129D-702E-50D5-F97DC71DD0B5}"/>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89275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58DA-7410-B96A-5A55-9DD2D9A90E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B7B05CC-B149-4ED1-5E83-D90E29EFCB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53A4735-2D1C-02D1-DF63-DB7CD3C3E09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A298BF2-6EFB-165E-CCF6-977CAE237913}"/>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6" name="Footer Placeholder 5">
            <a:extLst>
              <a:ext uri="{FF2B5EF4-FFF2-40B4-BE49-F238E27FC236}">
                <a16:creationId xmlns:a16="http://schemas.microsoft.com/office/drawing/2014/main" id="{C92C8984-FC46-A53A-C657-319D5A1F8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70A13D-6C3A-B66C-49F8-393BD93DAAAD}"/>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81982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4090B-E267-2521-9EFB-0F945C743C1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117035C-4686-B51E-3C84-D5782D93A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E8783B-E7FF-D845-D2AF-B13FC9939C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66FAC51-A79B-534E-FACD-B3E5A8F2D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70D3075-C99B-50EF-2EDE-47CB67275DD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4EBF057-BB36-5ABE-E0BB-F0D67BF1F659}"/>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8" name="Footer Placeholder 7">
            <a:extLst>
              <a:ext uri="{FF2B5EF4-FFF2-40B4-BE49-F238E27FC236}">
                <a16:creationId xmlns:a16="http://schemas.microsoft.com/office/drawing/2014/main" id="{16C02F63-8AEC-680A-512A-4B7AB6534F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68E5B1-3BA2-59BE-8E3C-F69ACCE8A11C}"/>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1306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3FF2-006B-B00B-C4AF-D6C01553D40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26622F4-1DFF-8C20-FE6D-2476B57F123C}"/>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4" name="Footer Placeholder 3">
            <a:extLst>
              <a:ext uri="{FF2B5EF4-FFF2-40B4-BE49-F238E27FC236}">
                <a16:creationId xmlns:a16="http://schemas.microsoft.com/office/drawing/2014/main" id="{0862800F-3D14-D869-B979-A33C3612E2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36764F-EDEF-6FA7-632E-C4A24CE933BF}"/>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238886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A3B913-555F-259E-D123-083E7948265F}"/>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3" name="Footer Placeholder 2">
            <a:extLst>
              <a:ext uri="{FF2B5EF4-FFF2-40B4-BE49-F238E27FC236}">
                <a16:creationId xmlns:a16="http://schemas.microsoft.com/office/drawing/2014/main" id="{26CBDD46-7E6A-EB53-95DD-8FA98B9EF6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7E527C-9826-2408-474F-B4574D7BF4FF}"/>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10030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A0053-A158-9970-C196-82C47DD975D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283AC4F-FCDA-DA0B-2256-EB7159ED34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CFB3585-7BE8-7060-1001-0B57FE242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D990A7-7BE3-0F0C-A492-4DE347D44BBD}"/>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6" name="Footer Placeholder 5">
            <a:extLst>
              <a:ext uri="{FF2B5EF4-FFF2-40B4-BE49-F238E27FC236}">
                <a16:creationId xmlns:a16="http://schemas.microsoft.com/office/drawing/2014/main" id="{22134ABC-EC15-6E25-174F-A73139BCF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2E305-28B9-3B54-6C4E-0EEC72A266EB}"/>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01916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8BA5-0B8D-7741-CB0D-D914737F17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97BFB71-8E98-EC7E-2BF6-D1682CF7DC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274190-6006-F79F-8617-A435DE3FC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8B1BCE9-8175-777C-D59C-38EC366E0B0E}"/>
              </a:ext>
            </a:extLst>
          </p:cNvPr>
          <p:cNvSpPr>
            <a:spLocks noGrp="1"/>
          </p:cNvSpPr>
          <p:nvPr>
            <p:ph type="dt" sz="half" idx="10"/>
          </p:nvPr>
        </p:nvSpPr>
        <p:spPr/>
        <p:txBody>
          <a:bodyPr/>
          <a:lstStyle/>
          <a:p>
            <a:fld id="{AE8A7A4C-4F83-294C-9450-0C3DE56E82A5}" type="datetimeFigureOut">
              <a:rPr lang="en-US" smtClean="0"/>
              <a:t>10/3/2023</a:t>
            </a:fld>
            <a:endParaRPr lang="en-US"/>
          </a:p>
        </p:txBody>
      </p:sp>
      <p:sp>
        <p:nvSpPr>
          <p:cNvPr id="6" name="Footer Placeholder 5">
            <a:extLst>
              <a:ext uri="{FF2B5EF4-FFF2-40B4-BE49-F238E27FC236}">
                <a16:creationId xmlns:a16="http://schemas.microsoft.com/office/drawing/2014/main" id="{46F6A5C0-0DBD-61B9-6E3C-47866F0F8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1358E-8699-F9F5-A02A-F54EE3186AF1}"/>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58758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FA5A7C-5375-9367-3094-53BF7D9FA7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4A60EB-13C0-8D0E-2775-E2F8CF9194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4A9F19-A0C7-FCA5-9652-2D4846D951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A7A4C-4F83-294C-9450-0C3DE56E82A5}" type="datetimeFigureOut">
              <a:rPr lang="en-US" smtClean="0"/>
              <a:t>10/3/2023</a:t>
            </a:fld>
            <a:endParaRPr lang="en-US"/>
          </a:p>
        </p:txBody>
      </p:sp>
      <p:sp>
        <p:nvSpPr>
          <p:cNvPr id="5" name="Footer Placeholder 4">
            <a:extLst>
              <a:ext uri="{FF2B5EF4-FFF2-40B4-BE49-F238E27FC236}">
                <a16:creationId xmlns:a16="http://schemas.microsoft.com/office/drawing/2014/main" id="{FFFBF441-89B9-1993-BF78-EAC538EF01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43AB8-197A-3A69-806A-AB81E4221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70BA5-B96F-FF4E-8AC9-20A58A1F5FFE}" type="slidenum">
              <a:rPr lang="en-US" smtClean="0"/>
              <a:t>‹#›</a:t>
            </a:fld>
            <a:endParaRPr lang="en-US"/>
          </a:p>
        </p:txBody>
      </p:sp>
      <p:pic>
        <p:nvPicPr>
          <p:cNvPr id="10" name="Picture 9" descr="A green square with white text&#10;&#10;Description automatically generated with medium confidence">
            <a:extLst>
              <a:ext uri="{FF2B5EF4-FFF2-40B4-BE49-F238E27FC236}">
                <a16:creationId xmlns:a16="http://schemas.microsoft.com/office/drawing/2014/main" id="{9EA18D45-240F-59F4-4022-4DA6146D3CA0}"/>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16913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2245393" y="993608"/>
            <a:ext cx="6460958" cy="1077218"/>
          </a:xfrm>
          <a:prstGeom prst="rect">
            <a:avLst/>
          </a:prstGeom>
          <a:noFill/>
        </p:spPr>
        <p:txBody>
          <a:bodyPr wrap="square" rtlCol="0">
            <a:spAutoFit/>
          </a:bodyPr>
          <a:lstStyle/>
          <a:p>
            <a:pPr algn="ctr"/>
            <a:r>
              <a:rPr lang="en-US" sz="3200" u="sng" dirty="0">
                <a:solidFill>
                  <a:schemeClr val="bg1"/>
                </a:solidFill>
              </a:rPr>
              <a:t>Helpful Habits: Reading Scripture, and Prayer</a:t>
            </a:r>
          </a:p>
        </p:txBody>
      </p:sp>
      <p:sp>
        <p:nvSpPr>
          <p:cNvPr id="3" name="TextBox 2">
            <a:extLst>
              <a:ext uri="{FF2B5EF4-FFF2-40B4-BE49-F238E27FC236}">
                <a16:creationId xmlns:a16="http://schemas.microsoft.com/office/drawing/2014/main" id="{24C1D955-9F4C-401E-83C3-D352190AA85E}"/>
              </a:ext>
            </a:extLst>
          </p:cNvPr>
          <p:cNvSpPr txBox="1"/>
          <p:nvPr/>
        </p:nvSpPr>
        <p:spPr>
          <a:xfrm>
            <a:off x="1752600" y="2571750"/>
            <a:ext cx="8239125" cy="3539430"/>
          </a:xfrm>
          <a:prstGeom prst="rect">
            <a:avLst/>
          </a:prstGeom>
          <a:noFill/>
        </p:spPr>
        <p:txBody>
          <a:bodyPr wrap="square" rtlCol="0">
            <a:spAutoFit/>
          </a:bodyPr>
          <a:lstStyle/>
          <a:p>
            <a:r>
              <a:rPr lang="en-GB" sz="3200" dirty="0">
                <a:solidFill>
                  <a:schemeClr val="bg1"/>
                </a:solidFill>
              </a:rPr>
              <a:t>Why?</a:t>
            </a:r>
          </a:p>
          <a:p>
            <a:r>
              <a:rPr lang="en-GB" sz="3200" dirty="0">
                <a:solidFill>
                  <a:schemeClr val="bg1"/>
                </a:solidFill>
              </a:rPr>
              <a:t>How?</a:t>
            </a:r>
          </a:p>
          <a:p>
            <a:endParaRPr lang="en-GB" sz="3200" dirty="0">
              <a:solidFill>
                <a:schemeClr val="bg1"/>
              </a:solidFill>
            </a:endParaRPr>
          </a:p>
          <a:p>
            <a:pPr rtl="0">
              <a:spcBef>
                <a:spcPts val="0"/>
              </a:spcBef>
              <a:spcAft>
                <a:spcPts val="0"/>
              </a:spcAft>
            </a:pPr>
            <a:r>
              <a:rPr lang="en-US" sz="3200" b="0" i="0" u="none" strike="noStrike" dirty="0">
                <a:solidFill>
                  <a:schemeClr val="bg1"/>
                </a:solidFill>
                <a:effectLst/>
                <a:latin typeface="Arial" panose="020B0604020202020204" pitchFamily="34" charset="0"/>
              </a:rPr>
              <a:t>What helpful daily habits do you have that enable you to keep going through your day?</a:t>
            </a:r>
            <a:endParaRPr lang="en-US" sz="3200" b="0" dirty="0">
              <a:solidFill>
                <a:schemeClr val="bg1"/>
              </a:solidFill>
              <a:effectLst/>
            </a:endParaRPr>
          </a:p>
          <a:p>
            <a:br>
              <a:rPr lang="en-US" sz="3200" dirty="0"/>
            </a:br>
            <a:endParaRPr lang="en-GB" sz="3200" dirty="0">
              <a:solidFill>
                <a:schemeClr val="bg1"/>
              </a:solidFill>
            </a:endParaRPr>
          </a:p>
        </p:txBody>
      </p:sp>
    </p:spTree>
    <p:extLst>
      <p:ext uri="{BB962C8B-B14F-4D97-AF65-F5344CB8AC3E}">
        <p14:creationId xmlns:p14="http://schemas.microsoft.com/office/powerpoint/2010/main" val="398063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E1628-782C-44B5-B13C-AC5C315B55D0}"/>
              </a:ext>
            </a:extLst>
          </p:cNvPr>
          <p:cNvSpPr>
            <a:spLocks noGrp="1"/>
          </p:cNvSpPr>
          <p:nvPr>
            <p:ph type="title"/>
          </p:nvPr>
        </p:nvSpPr>
        <p:spPr>
          <a:xfrm>
            <a:off x="838200" y="198437"/>
            <a:ext cx="10515600" cy="606425"/>
          </a:xfrm>
        </p:spPr>
        <p:txBody>
          <a:bodyPr>
            <a:normAutofit/>
          </a:bodyPr>
          <a:lstStyle/>
          <a:p>
            <a:pPr algn="ctr"/>
            <a:r>
              <a:rPr lang="en-GB" sz="3200" dirty="0">
                <a:solidFill>
                  <a:schemeClr val="bg1"/>
                </a:solidFill>
              </a:rPr>
              <a:t>Deuteronomy 4:1-14</a:t>
            </a:r>
          </a:p>
        </p:txBody>
      </p:sp>
      <p:sp>
        <p:nvSpPr>
          <p:cNvPr id="3" name="Content Placeholder 2">
            <a:extLst>
              <a:ext uri="{FF2B5EF4-FFF2-40B4-BE49-F238E27FC236}">
                <a16:creationId xmlns:a16="http://schemas.microsoft.com/office/drawing/2014/main" id="{A4E674BC-8972-4F88-AB1A-E7B044D614FF}"/>
              </a:ext>
            </a:extLst>
          </p:cNvPr>
          <p:cNvSpPr>
            <a:spLocks noGrp="1"/>
          </p:cNvSpPr>
          <p:nvPr>
            <p:ph idx="1"/>
          </p:nvPr>
        </p:nvSpPr>
        <p:spPr>
          <a:xfrm>
            <a:off x="838200" y="888206"/>
            <a:ext cx="10515600" cy="5081588"/>
          </a:xfrm>
        </p:spPr>
        <p:txBody>
          <a:bodyPr>
            <a:normAutofit/>
          </a:bodyPr>
          <a:lstStyle/>
          <a:p>
            <a:pPr marL="0" indent="0" algn="l">
              <a:buNone/>
            </a:pPr>
            <a:r>
              <a:rPr lang="en-US" sz="3200" b="0" i="0" dirty="0">
                <a:solidFill>
                  <a:schemeClr val="bg1"/>
                </a:solidFill>
                <a:effectLst/>
              </a:rPr>
              <a:t>Now, Israel, hear the decrees and laws I am about to teach you. Follow them so that you may live and may go in and take possession of the land the </a:t>
            </a:r>
            <a:r>
              <a:rPr lang="en-US" sz="3200" b="0" i="0" cap="small" dirty="0">
                <a:solidFill>
                  <a:schemeClr val="bg1"/>
                </a:solidFill>
                <a:effectLst/>
              </a:rPr>
              <a:t>Lord</a:t>
            </a:r>
            <a:r>
              <a:rPr lang="en-US" sz="3200" b="0" i="0" dirty="0">
                <a:solidFill>
                  <a:schemeClr val="bg1"/>
                </a:solidFill>
                <a:effectLst/>
              </a:rPr>
              <a:t>, the God of your ancestors, is giving you. </a:t>
            </a:r>
            <a:r>
              <a:rPr lang="en-US" sz="3200" b="1" i="0" baseline="30000" dirty="0">
                <a:solidFill>
                  <a:schemeClr val="bg1"/>
                </a:solidFill>
                <a:effectLst/>
              </a:rPr>
              <a:t>2 </a:t>
            </a:r>
            <a:r>
              <a:rPr lang="en-US" sz="3200" b="0" i="0" dirty="0">
                <a:solidFill>
                  <a:schemeClr val="bg1"/>
                </a:solidFill>
                <a:effectLst/>
              </a:rPr>
              <a:t>Do not add to what I command you and do not subtract from it, but keep the commands of the </a:t>
            </a:r>
            <a:r>
              <a:rPr lang="en-US" sz="3200" b="0" i="0" cap="small" dirty="0">
                <a:solidFill>
                  <a:schemeClr val="bg1"/>
                </a:solidFill>
                <a:effectLst/>
              </a:rPr>
              <a:t>Lord</a:t>
            </a:r>
            <a:r>
              <a:rPr lang="en-US" sz="3200" b="0" i="0" dirty="0">
                <a:solidFill>
                  <a:schemeClr val="bg1"/>
                </a:solidFill>
                <a:effectLst/>
              </a:rPr>
              <a:t> your God that I give you. </a:t>
            </a:r>
            <a:r>
              <a:rPr lang="en-US" sz="3200" b="1" i="0" baseline="30000" dirty="0">
                <a:solidFill>
                  <a:schemeClr val="bg1"/>
                </a:solidFill>
                <a:effectLst/>
              </a:rPr>
              <a:t>3 </a:t>
            </a:r>
            <a:r>
              <a:rPr lang="en-US" sz="3200" b="0" i="0" dirty="0">
                <a:solidFill>
                  <a:schemeClr val="bg1"/>
                </a:solidFill>
                <a:effectLst/>
              </a:rPr>
              <a:t>You saw with your own eyes what the </a:t>
            </a:r>
            <a:r>
              <a:rPr lang="en-US" sz="3200" b="0" i="0" cap="small" dirty="0">
                <a:solidFill>
                  <a:schemeClr val="bg1"/>
                </a:solidFill>
                <a:effectLst/>
              </a:rPr>
              <a:t>Lord</a:t>
            </a:r>
            <a:r>
              <a:rPr lang="en-US" sz="3200" b="0" i="0" dirty="0">
                <a:solidFill>
                  <a:schemeClr val="bg1"/>
                </a:solidFill>
                <a:effectLst/>
              </a:rPr>
              <a:t> did at Baal </a:t>
            </a:r>
            <a:r>
              <a:rPr lang="en-US" sz="3200" b="0" i="0" dirty="0" err="1">
                <a:solidFill>
                  <a:schemeClr val="bg1"/>
                </a:solidFill>
                <a:effectLst/>
              </a:rPr>
              <a:t>Peor</a:t>
            </a:r>
            <a:r>
              <a:rPr lang="en-US" sz="3200" b="0" i="0" dirty="0">
                <a:solidFill>
                  <a:schemeClr val="bg1"/>
                </a:solidFill>
                <a:effectLst/>
              </a:rPr>
              <a:t>. The </a:t>
            </a:r>
            <a:r>
              <a:rPr lang="en-US" sz="3200" b="0" i="0" cap="small" dirty="0">
                <a:solidFill>
                  <a:schemeClr val="bg1"/>
                </a:solidFill>
                <a:effectLst/>
              </a:rPr>
              <a:t>Lord</a:t>
            </a:r>
            <a:r>
              <a:rPr lang="en-US" sz="3200" b="0" i="0" dirty="0">
                <a:solidFill>
                  <a:schemeClr val="bg1"/>
                </a:solidFill>
                <a:effectLst/>
              </a:rPr>
              <a:t> your God destroyed from among you everyone who followed the Baal of </a:t>
            </a:r>
            <a:r>
              <a:rPr lang="en-US" sz="3200" b="0" i="0" dirty="0" err="1">
                <a:solidFill>
                  <a:schemeClr val="bg1"/>
                </a:solidFill>
                <a:effectLst/>
              </a:rPr>
              <a:t>Peor</a:t>
            </a:r>
            <a:r>
              <a:rPr lang="en-US" sz="3200" b="0" i="0" dirty="0">
                <a:solidFill>
                  <a:schemeClr val="bg1"/>
                </a:solidFill>
                <a:effectLst/>
              </a:rPr>
              <a:t>, </a:t>
            </a:r>
            <a:r>
              <a:rPr lang="en-US" sz="3200" b="1" i="0" baseline="30000" dirty="0">
                <a:solidFill>
                  <a:schemeClr val="bg1"/>
                </a:solidFill>
                <a:effectLst/>
              </a:rPr>
              <a:t>4 </a:t>
            </a:r>
            <a:r>
              <a:rPr lang="en-US" sz="3200" b="0" i="0" dirty="0">
                <a:solidFill>
                  <a:schemeClr val="bg1"/>
                </a:solidFill>
                <a:effectLst/>
              </a:rPr>
              <a:t>but all of you who held fast to the </a:t>
            </a:r>
            <a:r>
              <a:rPr lang="en-US" sz="3200" b="0" i="0" cap="small" dirty="0">
                <a:solidFill>
                  <a:schemeClr val="bg1"/>
                </a:solidFill>
                <a:effectLst/>
              </a:rPr>
              <a:t>Lord</a:t>
            </a:r>
            <a:r>
              <a:rPr lang="en-US" sz="3200" b="0" i="0" dirty="0">
                <a:solidFill>
                  <a:schemeClr val="bg1"/>
                </a:solidFill>
                <a:effectLst/>
              </a:rPr>
              <a:t> your God are still alive today. </a:t>
            </a:r>
            <a:r>
              <a:rPr lang="en-GB" sz="3200" b="1" i="0" baseline="30000" dirty="0">
                <a:solidFill>
                  <a:schemeClr val="bg1"/>
                </a:solidFill>
                <a:effectLst/>
                <a:latin typeface="system-ui"/>
              </a:rPr>
              <a:t>5 </a:t>
            </a:r>
            <a:r>
              <a:rPr lang="en-GB" sz="3200" b="0" i="0" dirty="0">
                <a:solidFill>
                  <a:schemeClr val="bg1"/>
                </a:solidFill>
                <a:effectLst/>
                <a:latin typeface="system-ui"/>
              </a:rPr>
              <a:t>See</a:t>
            </a:r>
            <a:r>
              <a:rPr lang="en-US" sz="3200" b="0" i="0" dirty="0">
                <a:solidFill>
                  <a:schemeClr val="bg1"/>
                </a:solidFill>
                <a:effectLst/>
              </a:rPr>
              <a:t>, I have taught you decrees and laws as the </a:t>
            </a:r>
            <a:r>
              <a:rPr lang="en-US" sz="3200" b="0" i="0" cap="small" dirty="0">
                <a:solidFill>
                  <a:schemeClr val="bg1"/>
                </a:solidFill>
                <a:effectLst/>
              </a:rPr>
              <a:t>Lord</a:t>
            </a:r>
            <a:r>
              <a:rPr lang="en-US" sz="3200" b="0" i="0" dirty="0">
                <a:solidFill>
                  <a:schemeClr val="bg1"/>
                </a:solidFill>
                <a:effectLst/>
              </a:rPr>
              <a:t> my God commanded me, so that you may </a:t>
            </a:r>
          </a:p>
          <a:p>
            <a:endParaRPr lang="en-GB" sz="3200" dirty="0">
              <a:solidFill>
                <a:schemeClr val="bg1"/>
              </a:solidFill>
            </a:endParaRPr>
          </a:p>
        </p:txBody>
      </p:sp>
    </p:spTree>
    <p:extLst>
      <p:ext uri="{BB962C8B-B14F-4D97-AF65-F5344CB8AC3E}">
        <p14:creationId xmlns:p14="http://schemas.microsoft.com/office/powerpoint/2010/main" val="189840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5CB975-6707-44EE-BA14-CEEC36EAC322}"/>
              </a:ext>
            </a:extLst>
          </p:cNvPr>
          <p:cNvSpPr>
            <a:spLocks noGrp="1"/>
          </p:cNvSpPr>
          <p:nvPr>
            <p:ph idx="1"/>
          </p:nvPr>
        </p:nvSpPr>
        <p:spPr>
          <a:xfrm>
            <a:off x="885825" y="228600"/>
            <a:ext cx="10058400" cy="6029325"/>
          </a:xfrm>
        </p:spPr>
        <p:txBody>
          <a:bodyPr>
            <a:normAutofit/>
          </a:bodyPr>
          <a:lstStyle/>
          <a:p>
            <a:pPr marL="0" indent="0">
              <a:buNone/>
            </a:pPr>
            <a:r>
              <a:rPr lang="en-US" sz="3200" b="0" i="0" dirty="0">
                <a:solidFill>
                  <a:schemeClr val="bg1"/>
                </a:solidFill>
                <a:effectLst/>
              </a:rPr>
              <a:t>follow them in the land you are entering to take possession of it. </a:t>
            </a:r>
            <a:r>
              <a:rPr lang="en-US" sz="3200" b="1" i="0" baseline="30000" dirty="0">
                <a:solidFill>
                  <a:schemeClr val="bg1"/>
                </a:solidFill>
                <a:effectLst/>
              </a:rPr>
              <a:t>6 </a:t>
            </a:r>
            <a:r>
              <a:rPr lang="en-US" sz="3200" b="0" i="0" dirty="0">
                <a:solidFill>
                  <a:schemeClr val="bg1"/>
                </a:solidFill>
                <a:effectLst/>
              </a:rPr>
              <a:t>Observe them carefully, for this will show your wisdom and understanding to the nations, who will hear about all these decrees and say, “Surely this great nation is a wise and understanding people.” </a:t>
            </a:r>
            <a:r>
              <a:rPr lang="en-US" sz="3200" b="1" i="0" baseline="30000" dirty="0">
                <a:solidFill>
                  <a:schemeClr val="bg1"/>
                </a:solidFill>
                <a:effectLst/>
              </a:rPr>
              <a:t>7 </a:t>
            </a:r>
            <a:r>
              <a:rPr lang="en-US" sz="3200" b="0" i="0" dirty="0">
                <a:solidFill>
                  <a:schemeClr val="bg1"/>
                </a:solidFill>
                <a:effectLst/>
              </a:rPr>
              <a:t>What other nation is so great as to have their gods near them the way the </a:t>
            </a:r>
            <a:r>
              <a:rPr lang="en-US" sz="3200" b="0" i="0" cap="small" dirty="0">
                <a:solidFill>
                  <a:schemeClr val="bg1"/>
                </a:solidFill>
                <a:effectLst/>
              </a:rPr>
              <a:t>Lord</a:t>
            </a:r>
            <a:r>
              <a:rPr lang="en-US" sz="3200" b="0" i="0" dirty="0">
                <a:solidFill>
                  <a:schemeClr val="bg1"/>
                </a:solidFill>
                <a:effectLst/>
              </a:rPr>
              <a:t> our God is near us whenever we pray to him? </a:t>
            </a:r>
            <a:r>
              <a:rPr lang="en-US" sz="3200" b="1" i="0" baseline="30000" dirty="0">
                <a:solidFill>
                  <a:schemeClr val="bg1"/>
                </a:solidFill>
                <a:effectLst/>
              </a:rPr>
              <a:t>8 </a:t>
            </a:r>
            <a:r>
              <a:rPr lang="en-US" sz="3200" b="0" i="0" dirty="0">
                <a:solidFill>
                  <a:schemeClr val="bg1"/>
                </a:solidFill>
                <a:effectLst/>
              </a:rPr>
              <a:t>And what other nation is so great as to have such righteous decrees and laws as this body of laws I am setting before you today? </a:t>
            </a:r>
            <a:r>
              <a:rPr lang="en-US" sz="3200" b="1" i="0" baseline="30000" dirty="0">
                <a:solidFill>
                  <a:schemeClr val="bg1"/>
                </a:solidFill>
                <a:effectLst/>
              </a:rPr>
              <a:t>9 </a:t>
            </a:r>
            <a:r>
              <a:rPr lang="en-US" sz="3200" b="0" i="0" dirty="0">
                <a:solidFill>
                  <a:schemeClr val="bg1"/>
                </a:solidFill>
                <a:effectLst/>
              </a:rPr>
              <a:t>Only be careful, and watch yourselves closely so that you do not forget the things your eyes have seen or let them fade from your heart as long as you live. Teach them to your children and to their children after them. </a:t>
            </a:r>
            <a:endParaRPr lang="en-GB" sz="3200" dirty="0">
              <a:solidFill>
                <a:schemeClr val="bg1"/>
              </a:solidFill>
            </a:endParaRPr>
          </a:p>
        </p:txBody>
      </p:sp>
    </p:spTree>
    <p:extLst>
      <p:ext uri="{BB962C8B-B14F-4D97-AF65-F5344CB8AC3E}">
        <p14:creationId xmlns:p14="http://schemas.microsoft.com/office/powerpoint/2010/main" val="237570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6BA64-0C55-4075-9975-3A4E236688C7}"/>
              </a:ext>
            </a:extLst>
          </p:cNvPr>
          <p:cNvSpPr>
            <a:spLocks noGrp="1"/>
          </p:cNvSpPr>
          <p:nvPr>
            <p:ph idx="1"/>
          </p:nvPr>
        </p:nvSpPr>
        <p:spPr>
          <a:xfrm>
            <a:off x="676275" y="450056"/>
            <a:ext cx="10182225" cy="5922169"/>
          </a:xfrm>
        </p:spPr>
        <p:txBody>
          <a:bodyPr>
            <a:normAutofit lnSpcReduction="10000"/>
          </a:bodyPr>
          <a:lstStyle/>
          <a:p>
            <a:pPr marL="0" indent="0">
              <a:buNone/>
            </a:pPr>
            <a:r>
              <a:rPr lang="en-US" sz="3200" b="1" i="0" baseline="30000" dirty="0">
                <a:solidFill>
                  <a:schemeClr val="bg1"/>
                </a:solidFill>
                <a:effectLst/>
              </a:rPr>
              <a:t>10 </a:t>
            </a:r>
            <a:r>
              <a:rPr lang="en-US" sz="3200" b="0" i="0" dirty="0">
                <a:solidFill>
                  <a:schemeClr val="bg1"/>
                </a:solidFill>
                <a:effectLst/>
              </a:rPr>
              <a:t>Remember the day you stood before the </a:t>
            </a:r>
            <a:r>
              <a:rPr lang="en-US" sz="3200" b="0" i="0" cap="small" dirty="0">
                <a:solidFill>
                  <a:schemeClr val="bg1"/>
                </a:solidFill>
                <a:effectLst/>
              </a:rPr>
              <a:t>Lord</a:t>
            </a:r>
            <a:r>
              <a:rPr lang="en-US" sz="3200" b="0" i="0" dirty="0">
                <a:solidFill>
                  <a:schemeClr val="bg1"/>
                </a:solidFill>
                <a:effectLst/>
              </a:rPr>
              <a:t> your God at Horeb, when he said to me, “Assemble the people before me to hear my words so that they may learn to revere me as long as they live in the land and may teach them to their children.” </a:t>
            </a:r>
            <a:r>
              <a:rPr lang="en-US" sz="3200" b="1" i="0" baseline="30000" dirty="0">
                <a:solidFill>
                  <a:schemeClr val="bg1"/>
                </a:solidFill>
                <a:effectLst/>
              </a:rPr>
              <a:t>11 </a:t>
            </a:r>
            <a:r>
              <a:rPr lang="en-US" sz="3200" b="0" i="0" dirty="0">
                <a:solidFill>
                  <a:schemeClr val="bg1"/>
                </a:solidFill>
                <a:effectLst/>
              </a:rPr>
              <a:t>You came near and stood at the foot of the mountain while it blazed with fire to the very heavens, with black clouds and deep darkness. </a:t>
            </a:r>
            <a:r>
              <a:rPr lang="en-US" sz="3200" b="1" i="0" baseline="30000" dirty="0">
                <a:solidFill>
                  <a:schemeClr val="bg1"/>
                </a:solidFill>
                <a:effectLst/>
              </a:rPr>
              <a:t>12 </a:t>
            </a:r>
            <a:r>
              <a:rPr lang="en-US" sz="3200" b="0" i="0" dirty="0">
                <a:solidFill>
                  <a:schemeClr val="bg1"/>
                </a:solidFill>
                <a:effectLst/>
              </a:rPr>
              <a:t>Then the </a:t>
            </a:r>
            <a:r>
              <a:rPr lang="en-US" sz="3200" b="0" i="0" cap="small" dirty="0">
                <a:solidFill>
                  <a:schemeClr val="bg1"/>
                </a:solidFill>
                <a:effectLst/>
              </a:rPr>
              <a:t>Lord</a:t>
            </a:r>
            <a:r>
              <a:rPr lang="en-US" sz="3200" b="0" i="0" dirty="0">
                <a:solidFill>
                  <a:schemeClr val="bg1"/>
                </a:solidFill>
                <a:effectLst/>
              </a:rPr>
              <a:t> spoke to you out of the fire. You heard the sound of words but saw no form; there was only a voice. </a:t>
            </a:r>
            <a:r>
              <a:rPr lang="en-US" sz="3200" b="1" i="0" baseline="30000" dirty="0">
                <a:solidFill>
                  <a:schemeClr val="bg1"/>
                </a:solidFill>
                <a:effectLst/>
              </a:rPr>
              <a:t>13 </a:t>
            </a:r>
            <a:r>
              <a:rPr lang="en-US" sz="3200" b="0" i="0" dirty="0">
                <a:solidFill>
                  <a:schemeClr val="bg1"/>
                </a:solidFill>
                <a:effectLst/>
              </a:rPr>
              <a:t>He declared to you his covenant, the Ten Commandments, which he commanded you to follow and then wrote them on two stone tablets. </a:t>
            </a:r>
            <a:r>
              <a:rPr lang="en-US" sz="3200" b="1" i="0" baseline="30000" dirty="0">
                <a:solidFill>
                  <a:schemeClr val="bg1"/>
                </a:solidFill>
                <a:effectLst/>
              </a:rPr>
              <a:t>14 </a:t>
            </a:r>
            <a:r>
              <a:rPr lang="en-US" sz="3200" b="0" i="0" dirty="0">
                <a:solidFill>
                  <a:schemeClr val="bg1"/>
                </a:solidFill>
                <a:effectLst/>
              </a:rPr>
              <a:t>And the </a:t>
            </a:r>
            <a:r>
              <a:rPr lang="en-US" sz="3200" b="0" i="0" cap="small" dirty="0">
                <a:solidFill>
                  <a:schemeClr val="bg1"/>
                </a:solidFill>
                <a:effectLst/>
              </a:rPr>
              <a:t>Lord</a:t>
            </a:r>
            <a:r>
              <a:rPr lang="en-US" sz="3200" b="0" i="0" dirty="0">
                <a:solidFill>
                  <a:schemeClr val="bg1"/>
                </a:solidFill>
                <a:effectLst/>
              </a:rPr>
              <a:t> directed me at that time to teach you the decrees and laws you are to follow in the land that you are crossing the Jordan to possess.</a:t>
            </a:r>
            <a:endParaRPr lang="en-GB" sz="3200" dirty="0">
              <a:solidFill>
                <a:schemeClr val="bg1"/>
              </a:solidFill>
            </a:endParaRPr>
          </a:p>
        </p:txBody>
      </p:sp>
    </p:spTree>
    <p:extLst>
      <p:ext uri="{BB962C8B-B14F-4D97-AF65-F5344CB8AC3E}">
        <p14:creationId xmlns:p14="http://schemas.microsoft.com/office/powerpoint/2010/main" val="3814337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DC1A3-2405-4F5E-9C5A-41F522465A48}"/>
              </a:ext>
            </a:extLst>
          </p:cNvPr>
          <p:cNvSpPr>
            <a:spLocks noGrp="1"/>
          </p:cNvSpPr>
          <p:nvPr>
            <p:ph type="title"/>
          </p:nvPr>
        </p:nvSpPr>
        <p:spPr>
          <a:xfrm>
            <a:off x="838200" y="250825"/>
            <a:ext cx="10515600" cy="720725"/>
          </a:xfrm>
        </p:spPr>
        <p:txBody>
          <a:bodyPr>
            <a:normAutofit/>
          </a:bodyPr>
          <a:lstStyle/>
          <a:p>
            <a:pPr algn="ctr"/>
            <a:r>
              <a:rPr lang="en-GB" sz="3200" dirty="0">
                <a:solidFill>
                  <a:schemeClr val="bg1"/>
                </a:solidFill>
              </a:rPr>
              <a:t>Joshua 1:7-9</a:t>
            </a:r>
          </a:p>
        </p:txBody>
      </p:sp>
      <p:sp>
        <p:nvSpPr>
          <p:cNvPr id="3" name="Content Placeholder 2">
            <a:extLst>
              <a:ext uri="{FF2B5EF4-FFF2-40B4-BE49-F238E27FC236}">
                <a16:creationId xmlns:a16="http://schemas.microsoft.com/office/drawing/2014/main" id="{BD5B4EE8-E171-4876-ABCD-12CF8F961974}"/>
              </a:ext>
            </a:extLst>
          </p:cNvPr>
          <p:cNvSpPr>
            <a:spLocks noGrp="1"/>
          </p:cNvSpPr>
          <p:nvPr>
            <p:ph idx="1"/>
          </p:nvPr>
        </p:nvSpPr>
        <p:spPr>
          <a:xfrm>
            <a:off x="838200" y="1200150"/>
            <a:ext cx="10515600" cy="4976813"/>
          </a:xfrm>
        </p:spPr>
        <p:txBody>
          <a:bodyPr>
            <a:normAutofit/>
          </a:bodyPr>
          <a:lstStyle/>
          <a:p>
            <a:pPr marL="0" indent="0">
              <a:buNone/>
            </a:pPr>
            <a:r>
              <a:rPr lang="en-US" sz="3200" b="1" i="0" baseline="30000" dirty="0">
                <a:solidFill>
                  <a:schemeClr val="bg1"/>
                </a:solidFill>
                <a:effectLst/>
              </a:rPr>
              <a:t>7 </a:t>
            </a:r>
            <a:r>
              <a:rPr lang="en-US" sz="3200" b="0" i="0" dirty="0">
                <a:solidFill>
                  <a:schemeClr val="bg1"/>
                </a:solidFill>
                <a:effectLst/>
              </a:rPr>
              <a:t>“Be strong and very courageous. Be careful to obey all the law my servant Moses gave you; do not turn from it to the right or to the left, that you may be successful wherever you go. </a:t>
            </a:r>
            <a:r>
              <a:rPr lang="en-US" sz="3200" b="1" i="0" baseline="30000" dirty="0">
                <a:solidFill>
                  <a:schemeClr val="bg1"/>
                </a:solidFill>
                <a:effectLst/>
              </a:rPr>
              <a:t>8 </a:t>
            </a:r>
            <a:r>
              <a:rPr lang="en-US" sz="3200" b="0" i="0" dirty="0">
                <a:solidFill>
                  <a:schemeClr val="bg1"/>
                </a:solidFill>
                <a:effectLst/>
              </a:rPr>
              <a:t>Keep this Book of the Law always on your lips; meditate on it day and night, so that you may be careful to do everything written in it. Then you will be prosperous and successful. </a:t>
            </a:r>
            <a:r>
              <a:rPr lang="en-US" sz="3200" b="1" i="0" baseline="30000" dirty="0">
                <a:solidFill>
                  <a:schemeClr val="bg1"/>
                </a:solidFill>
                <a:effectLst/>
              </a:rPr>
              <a:t>9 </a:t>
            </a:r>
            <a:r>
              <a:rPr lang="en-US" sz="3200" b="0" i="0" dirty="0">
                <a:solidFill>
                  <a:schemeClr val="bg1"/>
                </a:solidFill>
                <a:effectLst/>
              </a:rPr>
              <a:t>Have I not commanded you? Be strong and courageous. Do not be afraid; do not be discouraged, for the </a:t>
            </a:r>
            <a:r>
              <a:rPr lang="en-US" sz="3200" b="0" i="0" cap="small" dirty="0">
                <a:solidFill>
                  <a:schemeClr val="bg1"/>
                </a:solidFill>
                <a:effectLst/>
              </a:rPr>
              <a:t>Lord</a:t>
            </a:r>
            <a:r>
              <a:rPr lang="en-US" sz="3200" b="0" i="0" dirty="0">
                <a:solidFill>
                  <a:schemeClr val="bg1"/>
                </a:solidFill>
                <a:effectLst/>
              </a:rPr>
              <a:t> your God will be with you wherever you go.”</a:t>
            </a:r>
            <a:endParaRPr lang="en-GB" sz="3200" dirty="0">
              <a:solidFill>
                <a:schemeClr val="bg1"/>
              </a:solidFill>
            </a:endParaRPr>
          </a:p>
        </p:txBody>
      </p:sp>
    </p:spTree>
    <p:extLst>
      <p:ext uri="{BB962C8B-B14F-4D97-AF65-F5344CB8AC3E}">
        <p14:creationId xmlns:p14="http://schemas.microsoft.com/office/powerpoint/2010/main" val="32133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AD11B-6DAD-4590-B7A9-3657D0CD9424}"/>
              </a:ext>
            </a:extLst>
          </p:cNvPr>
          <p:cNvSpPr>
            <a:spLocks noGrp="1"/>
          </p:cNvSpPr>
          <p:nvPr>
            <p:ph type="title"/>
          </p:nvPr>
        </p:nvSpPr>
        <p:spPr>
          <a:xfrm>
            <a:off x="838200" y="241301"/>
            <a:ext cx="10515600" cy="692150"/>
          </a:xfrm>
        </p:spPr>
        <p:txBody>
          <a:bodyPr>
            <a:normAutofit/>
          </a:bodyPr>
          <a:lstStyle/>
          <a:p>
            <a:pPr algn="ctr"/>
            <a:r>
              <a:rPr lang="en-GB" sz="3600" dirty="0">
                <a:solidFill>
                  <a:schemeClr val="bg1"/>
                </a:solidFill>
              </a:rPr>
              <a:t>Why read scripture?</a:t>
            </a:r>
          </a:p>
        </p:txBody>
      </p:sp>
      <p:sp>
        <p:nvSpPr>
          <p:cNvPr id="3" name="Content Placeholder 2">
            <a:extLst>
              <a:ext uri="{FF2B5EF4-FFF2-40B4-BE49-F238E27FC236}">
                <a16:creationId xmlns:a16="http://schemas.microsoft.com/office/drawing/2014/main" id="{D0259ADF-9AAA-4FCE-9178-1E31254D922E}"/>
              </a:ext>
            </a:extLst>
          </p:cNvPr>
          <p:cNvSpPr>
            <a:spLocks noGrp="1"/>
          </p:cNvSpPr>
          <p:nvPr>
            <p:ph idx="1"/>
          </p:nvPr>
        </p:nvSpPr>
        <p:spPr>
          <a:xfrm>
            <a:off x="552450" y="1069180"/>
            <a:ext cx="10801350" cy="5007769"/>
          </a:xfrm>
        </p:spPr>
        <p:txBody>
          <a:bodyPr>
            <a:normAutofit lnSpcReduction="10000"/>
          </a:bodyPr>
          <a:lstStyle/>
          <a:p>
            <a:r>
              <a:rPr lang="en-GB" sz="3200" dirty="0">
                <a:solidFill>
                  <a:schemeClr val="bg1"/>
                </a:solidFill>
              </a:rPr>
              <a:t>So we can know God and be like Jesus</a:t>
            </a:r>
          </a:p>
          <a:p>
            <a:endParaRPr lang="en-GB" sz="3200" dirty="0">
              <a:solidFill>
                <a:schemeClr val="bg1"/>
              </a:solidFill>
            </a:endParaRPr>
          </a:p>
          <a:p>
            <a:r>
              <a:rPr lang="en-GB" sz="3200" dirty="0">
                <a:solidFill>
                  <a:schemeClr val="bg1"/>
                </a:solidFill>
              </a:rPr>
              <a:t>Christian= Little Christ/ little Jesus</a:t>
            </a:r>
          </a:p>
          <a:p>
            <a:endParaRPr lang="en-GB" sz="3200" dirty="0">
              <a:solidFill>
                <a:schemeClr val="bg1"/>
              </a:solidFill>
            </a:endParaRPr>
          </a:p>
          <a:p>
            <a:r>
              <a:rPr lang="en-US" sz="3200" dirty="0">
                <a:solidFill>
                  <a:schemeClr val="bg1"/>
                </a:solidFill>
              </a:rPr>
              <a:t>“Now, Israel, hear the decrees and laws I am about to teach you. Follow them…”.</a:t>
            </a:r>
          </a:p>
          <a:p>
            <a:endParaRPr lang="en-US" sz="3200" dirty="0">
              <a:solidFill>
                <a:schemeClr val="bg1"/>
              </a:solidFill>
            </a:endParaRPr>
          </a:p>
          <a:p>
            <a:r>
              <a:rPr lang="en-US" sz="3200" dirty="0">
                <a:solidFill>
                  <a:schemeClr val="bg1"/>
                </a:solidFill>
              </a:rPr>
              <a:t>“Keep this Book of the Law always on your lips; meditate on it day and night so that you may be careful to do everything written in it</a:t>
            </a:r>
            <a:r>
              <a:rPr lang="en-US" dirty="0"/>
              <a:t>. </a:t>
            </a:r>
            <a:endParaRPr lang="en-GB" sz="3200" dirty="0">
              <a:solidFill>
                <a:schemeClr val="bg1"/>
              </a:solidFill>
            </a:endParaRPr>
          </a:p>
          <a:p>
            <a:endParaRPr lang="en-GB" sz="3200" dirty="0">
              <a:solidFill>
                <a:schemeClr val="bg1"/>
              </a:solidFill>
            </a:endParaRPr>
          </a:p>
        </p:txBody>
      </p:sp>
    </p:spTree>
    <p:extLst>
      <p:ext uri="{BB962C8B-B14F-4D97-AF65-F5344CB8AC3E}">
        <p14:creationId xmlns:p14="http://schemas.microsoft.com/office/powerpoint/2010/main" val="414179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7973-1D45-479E-9B26-9D2F42F747E3}"/>
              </a:ext>
            </a:extLst>
          </p:cNvPr>
          <p:cNvSpPr>
            <a:spLocks noGrp="1"/>
          </p:cNvSpPr>
          <p:nvPr>
            <p:ph type="title"/>
          </p:nvPr>
        </p:nvSpPr>
        <p:spPr>
          <a:xfrm>
            <a:off x="838200" y="365126"/>
            <a:ext cx="10515600" cy="711200"/>
          </a:xfrm>
        </p:spPr>
        <p:txBody>
          <a:bodyPr>
            <a:normAutofit/>
          </a:bodyPr>
          <a:lstStyle/>
          <a:p>
            <a:pPr algn="ctr"/>
            <a:r>
              <a:rPr lang="en-GB" sz="3600" dirty="0">
                <a:solidFill>
                  <a:schemeClr val="bg1"/>
                </a:solidFill>
              </a:rPr>
              <a:t>Why pray? </a:t>
            </a:r>
          </a:p>
        </p:txBody>
      </p:sp>
      <p:sp>
        <p:nvSpPr>
          <p:cNvPr id="3" name="Content Placeholder 2">
            <a:extLst>
              <a:ext uri="{FF2B5EF4-FFF2-40B4-BE49-F238E27FC236}">
                <a16:creationId xmlns:a16="http://schemas.microsoft.com/office/drawing/2014/main" id="{6FDD9E37-3851-4D42-8F37-5559ECFD6F14}"/>
              </a:ext>
            </a:extLst>
          </p:cNvPr>
          <p:cNvSpPr>
            <a:spLocks noGrp="1"/>
          </p:cNvSpPr>
          <p:nvPr>
            <p:ph idx="1"/>
          </p:nvPr>
        </p:nvSpPr>
        <p:spPr>
          <a:xfrm>
            <a:off x="838200" y="1238250"/>
            <a:ext cx="10515600" cy="4938713"/>
          </a:xfrm>
        </p:spPr>
        <p:txBody>
          <a:bodyPr>
            <a:normAutofit/>
          </a:bodyPr>
          <a:lstStyle/>
          <a:p>
            <a:r>
              <a:rPr lang="en-GB" sz="3200" dirty="0">
                <a:solidFill>
                  <a:schemeClr val="bg1"/>
                </a:solidFill>
              </a:rPr>
              <a:t>To connect with God</a:t>
            </a:r>
          </a:p>
          <a:p>
            <a:endParaRPr lang="en-GB" sz="3200" dirty="0">
              <a:solidFill>
                <a:schemeClr val="bg1"/>
              </a:solidFill>
            </a:endParaRPr>
          </a:p>
          <a:p>
            <a:r>
              <a:rPr lang="en-GB" sz="3200" dirty="0">
                <a:solidFill>
                  <a:schemeClr val="bg1"/>
                </a:solidFill>
              </a:rPr>
              <a:t>What does prayer look like for you?</a:t>
            </a:r>
          </a:p>
          <a:p>
            <a:endParaRPr lang="en-GB" sz="3200" dirty="0">
              <a:solidFill>
                <a:schemeClr val="bg1"/>
              </a:solidFill>
            </a:endParaRPr>
          </a:p>
          <a:p>
            <a:r>
              <a:rPr lang="en-GB" sz="3200" dirty="0">
                <a:solidFill>
                  <a:schemeClr val="bg1"/>
                </a:solidFill>
              </a:rPr>
              <a:t>Connection, Commitment, Thankfulness, Spending time with God, A source of Comfort, Wishing the best for things/people, Seeking God’s wisdom and understanding.</a:t>
            </a:r>
          </a:p>
          <a:p>
            <a:endParaRPr lang="en-GB" sz="3200" dirty="0">
              <a:solidFill>
                <a:schemeClr val="bg1"/>
              </a:solidFill>
            </a:endParaRPr>
          </a:p>
          <a:p>
            <a:r>
              <a:rPr lang="en-GB" sz="3200" dirty="0">
                <a:solidFill>
                  <a:schemeClr val="bg1"/>
                </a:solidFill>
              </a:rPr>
              <a:t>Choosing to communicate with God</a:t>
            </a:r>
          </a:p>
        </p:txBody>
      </p:sp>
    </p:spTree>
    <p:extLst>
      <p:ext uri="{BB962C8B-B14F-4D97-AF65-F5344CB8AC3E}">
        <p14:creationId xmlns:p14="http://schemas.microsoft.com/office/powerpoint/2010/main" val="410066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15DD3-5AF8-4A17-88BE-18DA3F7967E5}"/>
              </a:ext>
            </a:extLst>
          </p:cNvPr>
          <p:cNvSpPr>
            <a:spLocks noGrp="1"/>
          </p:cNvSpPr>
          <p:nvPr>
            <p:ph type="title"/>
          </p:nvPr>
        </p:nvSpPr>
        <p:spPr>
          <a:xfrm>
            <a:off x="838200" y="222251"/>
            <a:ext cx="10515600" cy="730250"/>
          </a:xfrm>
        </p:spPr>
        <p:txBody>
          <a:bodyPr>
            <a:normAutofit/>
          </a:bodyPr>
          <a:lstStyle/>
          <a:p>
            <a:pPr algn="ctr"/>
            <a:r>
              <a:rPr lang="en-GB" sz="3600" dirty="0">
                <a:solidFill>
                  <a:schemeClr val="bg1"/>
                </a:solidFill>
              </a:rPr>
              <a:t>Reading Scripture: How? Like a Cow!</a:t>
            </a:r>
          </a:p>
        </p:txBody>
      </p:sp>
      <p:pic>
        <p:nvPicPr>
          <p:cNvPr id="1028" name="Picture 4" descr="Mini Highland Cattle — Farm Life">
            <a:extLst>
              <a:ext uri="{FF2B5EF4-FFF2-40B4-BE49-F238E27FC236}">
                <a16:creationId xmlns:a16="http://schemas.microsoft.com/office/drawing/2014/main" id="{86ED0641-BEBF-41A2-B570-1AA7A5A3C81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66975" y="1064497"/>
            <a:ext cx="7067356" cy="5685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78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FB4A8-5248-447F-A3CF-EE1E9F63F026}"/>
              </a:ext>
            </a:extLst>
          </p:cNvPr>
          <p:cNvSpPr>
            <a:spLocks noGrp="1"/>
          </p:cNvSpPr>
          <p:nvPr>
            <p:ph type="title"/>
          </p:nvPr>
        </p:nvSpPr>
        <p:spPr>
          <a:xfrm>
            <a:off x="838200" y="184151"/>
            <a:ext cx="10515600" cy="844550"/>
          </a:xfrm>
        </p:spPr>
        <p:txBody>
          <a:bodyPr>
            <a:normAutofit/>
          </a:bodyPr>
          <a:lstStyle/>
          <a:p>
            <a:pPr algn="ctr"/>
            <a:r>
              <a:rPr lang="en-GB" sz="3600" dirty="0">
                <a:solidFill>
                  <a:schemeClr val="bg1"/>
                </a:solidFill>
              </a:rPr>
              <a:t>Prayer: How?</a:t>
            </a:r>
          </a:p>
        </p:txBody>
      </p:sp>
      <p:sp>
        <p:nvSpPr>
          <p:cNvPr id="3" name="Content Placeholder 2">
            <a:extLst>
              <a:ext uri="{FF2B5EF4-FFF2-40B4-BE49-F238E27FC236}">
                <a16:creationId xmlns:a16="http://schemas.microsoft.com/office/drawing/2014/main" id="{402C3C9C-25E6-4F56-B572-48C43E8EF1CD}"/>
              </a:ext>
            </a:extLst>
          </p:cNvPr>
          <p:cNvSpPr>
            <a:spLocks noGrp="1"/>
          </p:cNvSpPr>
          <p:nvPr>
            <p:ph idx="1"/>
          </p:nvPr>
        </p:nvSpPr>
        <p:spPr>
          <a:xfrm>
            <a:off x="838200" y="1209676"/>
            <a:ext cx="10515600" cy="4967287"/>
          </a:xfrm>
        </p:spPr>
        <p:txBody>
          <a:bodyPr>
            <a:normAutofit/>
          </a:bodyPr>
          <a:lstStyle/>
          <a:p>
            <a:r>
              <a:rPr lang="en-GB" sz="3200" dirty="0">
                <a:solidFill>
                  <a:schemeClr val="bg1"/>
                </a:solidFill>
              </a:rPr>
              <a:t>Talk/Sing</a:t>
            </a:r>
          </a:p>
          <a:p>
            <a:r>
              <a:rPr lang="en-GB" sz="3200" dirty="0">
                <a:solidFill>
                  <a:schemeClr val="bg1"/>
                </a:solidFill>
              </a:rPr>
              <a:t>Write</a:t>
            </a:r>
          </a:p>
          <a:p>
            <a:r>
              <a:rPr lang="en-GB" sz="3200" dirty="0">
                <a:solidFill>
                  <a:schemeClr val="bg1"/>
                </a:solidFill>
              </a:rPr>
              <a:t>Draw/paint</a:t>
            </a:r>
          </a:p>
          <a:p>
            <a:r>
              <a:rPr lang="en-GB" sz="3200" dirty="0">
                <a:solidFill>
                  <a:schemeClr val="bg1"/>
                </a:solidFill>
              </a:rPr>
              <a:t>Dance</a:t>
            </a:r>
          </a:p>
          <a:p>
            <a:r>
              <a:rPr lang="en-GB" sz="3200" dirty="0">
                <a:solidFill>
                  <a:schemeClr val="bg1"/>
                </a:solidFill>
              </a:rPr>
              <a:t>Play an instrument</a:t>
            </a:r>
          </a:p>
          <a:p>
            <a:r>
              <a:rPr lang="en-GB" sz="3200" dirty="0">
                <a:solidFill>
                  <a:schemeClr val="bg1"/>
                </a:solidFill>
              </a:rPr>
              <a:t>Be still</a:t>
            </a:r>
          </a:p>
          <a:p>
            <a:r>
              <a:rPr lang="en-GB" sz="3200" dirty="0">
                <a:solidFill>
                  <a:schemeClr val="bg1"/>
                </a:solidFill>
              </a:rPr>
              <a:t>Etc</a:t>
            </a:r>
          </a:p>
        </p:txBody>
      </p:sp>
    </p:spTree>
    <p:extLst>
      <p:ext uri="{BB962C8B-B14F-4D97-AF65-F5344CB8AC3E}">
        <p14:creationId xmlns:p14="http://schemas.microsoft.com/office/powerpoint/2010/main" val="2512025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774</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system-ui</vt:lpstr>
      <vt:lpstr>Office Theme</vt:lpstr>
      <vt:lpstr>PowerPoint Presentation</vt:lpstr>
      <vt:lpstr>Deuteronomy 4:1-14</vt:lpstr>
      <vt:lpstr>PowerPoint Presentation</vt:lpstr>
      <vt:lpstr>PowerPoint Presentation</vt:lpstr>
      <vt:lpstr>Joshua 1:7-9</vt:lpstr>
      <vt:lpstr>Why read scripture?</vt:lpstr>
      <vt:lpstr>Why pray? </vt:lpstr>
      <vt:lpstr>Reading Scripture: How? Like a Cow!</vt:lpstr>
      <vt:lpstr>Prayer: How?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North</dc:creator>
  <cp:lastModifiedBy>Esther Champion</cp:lastModifiedBy>
  <cp:revision>6</cp:revision>
  <dcterms:created xsi:type="dcterms:W3CDTF">2023-09-04T09:55:58Z</dcterms:created>
  <dcterms:modified xsi:type="dcterms:W3CDTF">2023-10-03T19:38:51Z</dcterms:modified>
</cp:coreProperties>
</file>