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56"/>
    <a:srgbClr val="F9788D"/>
    <a:srgbClr val="A3B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F59E5-E63C-4954-9815-091C6A003139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183F-E445-4D89-9510-5C328179E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D183F-E445-4D89-9510-5C328179E4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8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6BFF-0F2E-E4FD-96D7-96DF07DA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917D9-E21E-8282-EE21-3DA5C49CB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249AD-C028-BA01-24B9-AF7CC767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E6C92-34F0-711C-7EBB-7D6F04B5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63C9-C16D-8ED2-2CD8-46F599B2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2684-D09E-8B0B-5152-FE704440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1F0E9-5580-B30C-377A-05D3C254E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34A7-A822-9C54-C617-FCF47653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1326-BBC4-8E0D-C4DD-B615DE2A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E838F-A9DA-B46B-7D2C-06409D9C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6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3BFC5-D149-878E-040F-10EAAD312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886B8-7825-05DA-573C-5B3746D5D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E7873-7262-82D0-0EDD-192D3634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AE175-BE75-F10E-5B16-65F1B158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20DA7-8D23-BA5F-0399-2F9B1A76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3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7B83-5D49-DD78-784D-3B9D9C1B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BA88-B494-D9B7-CD52-87EE7A95C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C28D-4624-7936-2A7D-7EDCE8A3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5C0E-4ED7-501B-14EB-7885B896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7341D-1188-0794-B2C9-21473948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9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A298-8455-3B2E-EEC1-FDAA8F57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8BF47-F859-2A71-5FCB-0DE0CA37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EBE02-5CE4-C860-D80A-412CB984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DFB37-899D-9C92-06D3-F6C1A9BB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5861B-019C-204E-25FB-8E624D3C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5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68A7-932A-A997-4047-F3779A27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6A38-ECB6-9CFB-9126-7AACF76DB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51A7A-4567-23DE-43E3-2C1BA2A65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B50D0-7600-307E-F383-13B9A07A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B8CA4-6C2B-BDE3-0622-DCE23A8A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60F06-DD11-5A4E-BA37-89D51398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D0C0-C1BA-04E1-AFEC-2ADABECA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F5114-1F23-6CF6-DABF-0C143CF2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31E88-A58C-A0E3-F72D-337AA45AF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CECC0-FE2F-271E-D10E-DFC8726B0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59706-0DB9-D9F5-C521-D76F91B19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60681-135C-43A2-BBDC-5DE124A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8F8A6-D8B3-5F50-F0C9-EF157FE5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136A5-853B-B0FC-B455-E725C394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2FAF-FA81-0175-7211-008AE63D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F9135-9CDC-B125-7A48-F4AF56F6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8CC9E-198E-3F31-5CB6-9834C37D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FA565-427E-D0DD-A803-2255F921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1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6CCEA-F0A9-74F4-234B-C187392C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FEA4E-F94F-DFAC-1FC9-8D855EC8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4303D-B8FC-EE5C-D7D9-C2861BCA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B0CB-3A2E-4D47-038F-E43803B2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21F1-CA05-F38E-6CF7-4FCCA6EE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66A9A-62FD-C585-6258-E4C978652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95775-B4C9-5F11-E4F9-912044D8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581AE-FA5D-7CCC-943F-8290A18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71B3F-3608-98F4-46E4-EE63D48D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4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0637-23ED-4D2D-D1DA-BD1979D8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F6965-9B00-8BA7-087F-FA2173D2A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0DB96-ECAC-1078-6AD8-14F0E2126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BA689-95AB-E38B-4485-CB3CA2FB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0C15C-6E71-EEBD-7ED2-E6E2501A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10277-9096-4637-4D3B-B2F32FF1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5B7F6-03AA-1689-87D9-B1AE684A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50CDA-8BD6-F7AD-FC3E-500EC0A21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FA218-571A-BBA5-450C-52EC31158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5FC67E-3C56-3A40-B932-CF90887D7BE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97B3-39E0-1BEE-4312-BFA13C652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F690C-5D44-0B4D-8485-9BF5E99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55344-5390-B546-9017-D1228783B98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yellow and white background&#10;&#10;Description automatically generated">
            <a:extLst>
              <a:ext uri="{FF2B5EF4-FFF2-40B4-BE49-F238E27FC236}">
                <a16:creationId xmlns:a16="http://schemas.microsoft.com/office/drawing/2014/main" id="{B01215E2-C614-5425-3509-35FED7E5FA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6262"/>
            <a:ext cx="12203132" cy="68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Colossians+1&amp;version=NIVUK#fen-NIVUK-29468a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888958" y="1768642"/>
            <a:ext cx="773630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Church at Colossae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6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468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Why have faith in Jesus?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based on an </a:t>
            </a:r>
            <a:r>
              <a:rPr lang="en-US" sz="3200" b="1" dirty="0"/>
              <a:t>Event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The Gospel </a:t>
            </a:r>
            <a:r>
              <a:rPr lang="en-US" sz="3200" dirty="0"/>
              <a:t>a secular word based on history making event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0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5B091-6927-6FF1-44F5-3569C357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351" y="328474"/>
            <a:ext cx="4653373" cy="5845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DE759-4AD1-23D6-8207-F3B2C4921345}"/>
              </a:ext>
            </a:extLst>
          </p:cNvPr>
          <p:cNvSpPr txBox="1"/>
          <p:nvPr/>
        </p:nvSpPr>
        <p:spPr>
          <a:xfrm>
            <a:off x="614039" y="517525"/>
            <a:ext cx="2564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Rosalind Wright Picard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EE2A2-9CEA-FCDA-ABBE-55C50BA76382}"/>
              </a:ext>
            </a:extLst>
          </p:cNvPr>
          <p:cNvSpPr txBox="1"/>
          <p:nvPr/>
        </p:nvSpPr>
        <p:spPr>
          <a:xfrm>
            <a:off x="734627" y="1691170"/>
            <a:ext cx="43522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“I became somebody who started to believe not only in the possibility that God existed, but maybe it was more probable than not.”</a:t>
            </a:r>
          </a:p>
        </p:txBody>
      </p:sp>
    </p:spTree>
    <p:extLst>
      <p:ext uri="{BB962C8B-B14F-4D97-AF65-F5344CB8AC3E}">
        <p14:creationId xmlns:p14="http://schemas.microsoft.com/office/powerpoint/2010/main" val="15611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1DE759-4AD1-23D6-8207-F3B2C4921345}"/>
              </a:ext>
            </a:extLst>
          </p:cNvPr>
          <p:cNvSpPr txBox="1"/>
          <p:nvPr/>
        </p:nvSpPr>
        <p:spPr>
          <a:xfrm>
            <a:off x="1420426" y="570791"/>
            <a:ext cx="81940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1111"/>
                </a:solidFill>
                <a:effectLst/>
                <a:latin typeface="Ember"/>
                <a:ea typeface="Times New Roman" panose="02020603050405020304" pitchFamily="18" charset="0"/>
                <a:cs typeface="Times New Roman" panose="02020603050405020304" pitchFamily="18" charset="0"/>
              </a:rPr>
              <a:t>CS Lewis </a:t>
            </a:r>
          </a:p>
          <a:p>
            <a:r>
              <a:rPr lang="en-GB" sz="3200" dirty="0">
                <a:solidFill>
                  <a:srgbClr val="0F1111"/>
                </a:solidFill>
                <a:effectLst/>
                <a:latin typeface="Ember"/>
                <a:ea typeface="Times New Roman" panose="02020603050405020304" pitchFamily="18" charset="0"/>
                <a:cs typeface="Times New Roman" panose="02020603050405020304" pitchFamily="18" charset="0"/>
              </a:rPr>
              <a:t>The deep joy Lewis experienced in literature and mythology was not an illusion but had a source. The stories that seemed most meaningful to him were not lies but contained the seeds of truth that were fulfilled in the life, death, and resurrection of Jesus."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690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Why have faith in Jesus?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certain hope based on an </a:t>
            </a:r>
            <a:r>
              <a:rPr lang="en-US" sz="3200" b="1" dirty="0"/>
              <a:t>Event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Effective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/>
              <a:t>“In the same way, the gospel is bearing fruit and growing throughout the whole world” </a:t>
            </a:r>
            <a:endParaRPr lang="en-US" sz="3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1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415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Why have faith in Jesus?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Effective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	Third of world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	test of 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	fruitful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3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415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Why have faith in Jesus?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Event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Effective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/>
              <a:t>Ebe</a:t>
            </a:r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0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415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How to have effective faith in Jesus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Materialism…identity in Christ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Individualism…community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Consumerism…servant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567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Ebe </a:t>
            </a:r>
            <a:r>
              <a:rPr lang="en-GB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church that meets at 286 Filton Avenue… </a:t>
            </a: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we say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heard of your faith in Christ Jesus and of the love you have for all God’s people – </a:t>
            </a:r>
            <a:r>
              <a:rPr lang="en-GB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GB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faith and love that spring from the hope stored up for you in heaven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8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888958" y="1768642"/>
            <a:ext cx="7736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C0BB9-8028-CFDF-69E3-F6F35DCBB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888958" y="1768642"/>
            <a:ext cx="77363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Church at Colossae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 Trust in Jesus?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C6AF8-3EE8-D168-7DB0-802DCF10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2" y="528729"/>
            <a:ext cx="97536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6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Colossians Chapter 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kern="0" dirty="0">
              <a:solidFill>
                <a:srgbClr val="000000"/>
              </a:solidFill>
              <a:highlight>
                <a:srgbClr val="FFFFFF"/>
              </a:highlight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en-GB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Paul, an apostle of Christ Jesus by the will of God, and Timothy our brother,</a:t>
            </a:r>
            <a:endParaRPr lang="en-GB" sz="32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GB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God’s holy people in Colossae, the faithful brothers and sisters</a:t>
            </a:r>
            <a:r>
              <a:rPr lang="en-GB" sz="3200" kern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3200" u="sng" kern="0" baseline="3000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ee footnote a"/>
              </a:rPr>
              <a:t>a</a:t>
            </a:r>
            <a:r>
              <a:rPr lang="en-GB" sz="3200" kern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Christ:</a:t>
            </a:r>
            <a:endParaRPr lang="en-GB" sz="32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Grace and peace to you from God our Father.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5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570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We always thank God, the Father of our Lord Jesus Christ, when we pray for you, 4 because we have heard of your faith in Christ Jesus and of the love you have for all God’s people – 5 the faith and love that spring from the hope stored up for you in heaven and about which you have already heard in the true message of the gospel 6 that has come to you. </a:t>
            </a:r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EC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3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481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same way, the gospel is bearing fruit and growing throughout the whole world – just as it has been doing among you since the day you heard it and truly understood God’s grace. 7 You learned it from Epaphras, our dear fellow servant,[c] who is a faithful minister of Christ on our[d] behalf, 8 and who also told us of your love in the Spirit.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2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415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Why have faith in Jesus?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Event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Effective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/>
              <a:t>Ebe</a:t>
            </a:r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61C9-D314-FDA5-BAFB-26C64254E91F}"/>
              </a:ext>
            </a:extLst>
          </p:cNvPr>
          <p:cNvSpPr txBox="1"/>
          <p:nvPr/>
        </p:nvSpPr>
        <p:spPr>
          <a:xfrm>
            <a:off x="1214255" y="623423"/>
            <a:ext cx="7736305" cy="437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Why have faith in Jesus?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/>
              <a:t>“the faith and love that spring from the hope stored up for you in heaven and about which you have already heard in the true message of the gospel 6 that has come to you”</a:t>
            </a:r>
            <a:endParaRPr lang="en-US" sz="3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3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510</Words>
  <Application>Microsoft Macintosh PowerPoint</Application>
  <PresentationFormat>Widescreen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Ember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North</dc:creator>
  <cp:lastModifiedBy>Dan North</cp:lastModifiedBy>
  <cp:revision>5</cp:revision>
  <dcterms:created xsi:type="dcterms:W3CDTF">2024-04-02T07:36:02Z</dcterms:created>
  <dcterms:modified xsi:type="dcterms:W3CDTF">2024-04-15T08:58:21Z</dcterms:modified>
</cp:coreProperties>
</file>