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03"/>
  </p:normalViewPr>
  <p:slideViewPr>
    <p:cSldViewPr snapToGrid="0">
      <p:cViewPr varScale="1">
        <p:scale>
          <a:sx n="72" d="100"/>
          <a:sy n="72" d="100"/>
        </p:scale>
        <p:origin x="636" y="78"/>
      </p:cViewPr>
      <p:guideLst/>
    </p:cSldViewPr>
  </p:slideViewPr>
  <p:notesTextViewPr>
    <p:cViewPr>
      <p:scale>
        <a:sx n="1" d="1"/>
        <a:sy n="1" d="1"/>
      </p:scale>
      <p:origin x="0" y="0"/>
    </p:cViewPr>
  </p:notesTextViewPr>
  <p:notesViewPr>
    <p:cSldViewPr snapToGrid="0">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A3D69-1D52-1445-B55E-FDDFAC036008}"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70A6D-EEA0-EB40-B014-4C27C90244AC}" type="slidenum">
              <a:rPr lang="en-US" smtClean="0"/>
              <a:t>‹#›</a:t>
            </a:fld>
            <a:endParaRPr lang="en-US"/>
          </a:p>
        </p:txBody>
      </p:sp>
    </p:spTree>
    <p:extLst>
      <p:ext uri="{BB962C8B-B14F-4D97-AF65-F5344CB8AC3E}">
        <p14:creationId xmlns:p14="http://schemas.microsoft.com/office/powerpoint/2010/main" val="80970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a:t>
            </a:fld>
            <a:endParaRPr lang="en-US"/>
          </a:p>
        </p:txBody>
      </p:sp>
    </p:spTree>
    <p:extLst>
      <p:ext uri="{BB962C8B-B14F-4D97-AF65-F5344CB8AC3E}">
        <p14:creationId xmlns:p14="http://schemas.microsoft.com/office/powerpoint/2010/main" val="347963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10</a:t>
            </a:fld>
            <a:endParaRPr lang="en-US"/>
          </a:p>
        </p:txBody>
      </p:sp>
    </p:spTree>
    <p:extLst>
      <p:ext uri="{BB962C8B-B14F-4D97-AF65-F5344CB8AC3E}">
        <p14:creationId xmlns:p14="http://schemas.microsoft.com/office/powerpoint/2010/main" val="128937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11</a:t>
            </a:fld>
            <a:endParaRPr lang="en-US"/>
          </a:p>
        </p:txBody>
      </p:sp>
    </p:spTree>
    <p:extLst>
      <p:ext uri="{BB962C8B-B14F-4D97-AF65-F5344CB8AC3E}">
        <p14:creationId xmlns:p14="http://schemas.microsoft.com/office/powerpoint/2010/main" val="202777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12</a:t>
            </a:fld>
            <a:endParaRPr lang="en-US"/>
          </a:p>
        </p:txBody>
      </p:sp>
    </p:spTree>
    <p:extLst>
      <p:ext uri="{BB962C8B-B14F-4D97-AF65-F5344CB8AC3E}">
        <p14:creationId xmlns:p14="http://schemas.microsoft.com/office/powerpoint/2010/main" val="2498030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13</a:t>
            </a:fld>
            <a:endParaRPr lang="en-US"/>
          </a:p>
        </p:txBody>
      </p:sp>
    </p:spTree>
    <p:extLst>
      <p:ext uri="{BB962C8B-B14F-4D97-AF65-F5344CB8AC3E}">
        <p14:creationId xmlns:p14="http://schemas.microsoft.com/office/powerpoint/2010/main" val="344403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14</a:t>
            </a:fld>
            <a:endParaRPr lang="en-US"/>
          </a:p>
        </p:txBody>
      </p:sp>
    </p:spTree>
    <p:extLst>
      <p:ext uri="{BB962C8B-B14F-4D97-AF65-F5344CB8AC3E}">
        <p14:creationId xmlns:p14="http://schemas.microsoft.com/office/powerpoint/2010/main" val="1240649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15</a:t>
            </a:fld>
            <a:endParaRPr lang="en-US"/>
          </a:p>
        </p:txBody>
      </p:sp>
    </p:spTree>
    <p:extLst>
      <p:ext uri="{BB962C8B-B14F-4D97-AF65-F5344CB8AC3E}">
        <p14:creationId xmlns:p14="http://schemas.microsoft.com/office/powerpoint/2010/main" val="213980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2</a:t>
            </a:fld>
            <a:endParaRPr lang="en-US"/>
          </a:p>
        </p:txBody>
      </p:sp>
    </p:spTree>
    <p:extLst>
      <p:ext uri="{BB962C8B-B14F-4D97-AF65-F5344CB8AC3E}">
        <p14:creationId xmlns:p14="http://schemas.microsoft.com/office/powerpoint/2010/main" val="351528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3</a:t>
            </a:fld>
            <a:endParaRPr lang="en-US"/>
          </a:p>
        </p:txBody>
      </p:sp>
    </p:spTree>
    <p:extLst>
      <p:ext uri="{BB962C8B-B14F-4D97-AF65-F5344CB8AC3E}">
        <p14:creationId xmlns:p14="http://schemas.microsoft.com/office/powerpoint/2010/main" val="33433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4</a:t>
            </a:fld>
            <a:endParaRPr lang="en-US"/>
          </a:p>
        </p:txBody>
      </p:sp>
    </p:spTree>
    <p:extLst>
      <p:ext uri="{BB962C8B-B14F-4D97-AF65-F5344CB8AC3E}">
        <p14:creationId xmlns:p14="http://schemas.microsoft.com/office/powerpoint/2010/main" val="280920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5</a:t>
            </a:fld>
            <a:endParaRPr lang="en-US"/>
          </a:p>
        </p:txBody>
      </p:sp>
    </p:spTree>
    <p:extLst>
      <p:ext uri="{BB962C8B-B14F-4D97-AF65-F5344CB8AC3E}">
        <p14:creationId xmlns:p14="http://schemas.microsoft.com/office/powerpoint/2010/main" val="177445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6</a:t>
            </a:fld>
            <a:endParaRPr lang="en-US"/>
          </a:p>
        </p:txBody>
      </p:sp>
    </p:spTree>
    <p:extLst>
      <p:ext uri="{BB962C8B-B14F-4D97-AF65-F5344CB8AC3E}">
        <p14:creationId xmlns:p14="http://schemas.microsoft.com/office/powerpoint/2010/main" val="248004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7</a:t>
            </a:fld>
            <a:endParaRPr lang="en-US"/>
          </a:p>
        </p:txBody>
      </p:sp>
    </p:spTree>
    <p:extLst>
      <p:ext uri="{BB962C8B-B14F-4D97-AF65-F5344CB8AC3E}">
        <p14:creationId xmlns:p14="http://schemas.microsoft.com/office/powerpoint/2010/main" val="80588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8</a:t>
            </a:fld>
            <a:endParaRPr lang="en-US"/>
          </a:p>
        </p:txBody>
      </p:sp>
    </p:spTree>
    <p:extLst>
      <p:ext uri="{BB962C8B-B14F-4D97-AF65-F5344CB8AC3E}">
        <p14:creationId xmlns:p14="http://schemas.microsoft.com/office/powerpoint/2010/main" val="3419504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9</a:t>
            </a:fld>
            <a:endParaRPr lang="en-US"/>
          </a:p>
        </p:txBody>
      </p:sp>
    </p:spTree>
    <p:extLst>
      <p:ext uri="{BB962C8B-B14F-4D97-AF65-F5344CB8AC3E}">
        <p14:creationId xmlns:p14="http://schemas.microsoft.com/office/powerpoint/2010/main" val="406079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2928-3A23-C4F5-F01C-8D16A6FA5C7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6DC5E3A-C0A4-C2A7-E71F-10060E7E7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BFCD44-6E9F-53E9-D626-0F646C66E0D6}"/>
              </a:ext>
            </a:extLst>
          </p:cNvPr>
          <p:cNvSpPr>
            <a:spLocks noGrp="1"/>
          </p:cNvSpPr>
          <p:nvPr>
            <p:ph type="dt" sz="half" idx="10"/>
          </p:nvPr>
        </p:nvSpPr>
        <p:spPr/>
        <p:txBody>
          <a:bodyPr/>
          <a:lstStyle/>
          <a:p>
            <a:fld id="{6CD88F52-9BE5-954C-B403-D86D92C9CC7E}" type="datetimeFigureOut">
              <a:rPr lang="en-US" smtClean="0"/>
              <a:t>1/18/2024</a:t>
            </a:fld>
            <a:endParaRPr lang="en-US"/>
          </a:p>
        </p:txBody>
      </p:sp>
      <p:sp>
        <p:nvSpPr>
          <p:cNvPr id="5" name="Footer Placeholder 4">
            <a:extLst>
              <a:ext uri="{FF2B5EF4-FFF2-40B4-BE49-F238E27FC236}">
                <a16:creationId xmlns:a16="http://schemas.microsoft.com/office/drawing/2014/main" id="{D5F354E6-64F9-16E3-B4D2-2A01F302E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5CF65-0481-F0B5-694D-D7B90B6F372E}"/>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6539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A505-85A7-00C1-C24E-F1B72F8AD57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D923C-7C68-A8B5-7013-A15353112D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299560-521E-071E-6B7C-76F97DD5833C}"/>
              </a:ext>
            </a:extLst>
          </p:cNvPr>
          <p:cNvSpPr>
            <a:spLocks noGrp="1"/>
          </p:cNvSpPr>
          <p:nvPr>
            <p:ph type="dt" sz="half" idx="10"/>
          </p:nvPr>
        </p:nvSpPr>
        <p:spPr/>
        <p:txBody>
          <a:bodyPr/>
          <a:lstStyle/>
          <a:p>
            <a:fld id="{6CD88F52-9BE5-954C-B403-D86D92C9CC7E}" type="datetimeFigureOut">
              <a:rPr lang="en-US" smtClean="0"/>
              <a:t>1/18/2024</a:t>
            </a:fld>
            <a:endParaRPr lang="en-US"/>
          </a:p>
        </p:txBody>
      </p:sp>
      <p:sp>
        <p:nvSpPr>
          <p:cNvPr id="5" name="Footer Placeholder 4">
            <a:extLst>
              <a:ext uri="{FF2B5EF4-FFF2-40B4-BE49-F238E27FC236}">
                <a16:creationId xmlns:a16="http://schemas.microsoft.com/office/drawing/2014/main" id="{6F7D1D52-9086-DDBE-74E4-9F2B91F38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880D2-9291-4535-82DF-9873362157A9}"/>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6456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36024B-93AE-8832-CF50-08D4B16FA8C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A0232A-B54A-519F-EECF-52A9BB4CA1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D75021-B944-F459-154B-824F67EE79B5}"/>
              </a:ext>
            </a:extLst>
          </p:cNvPr>
          <p:cNvSpPr>
            <a:spLocks noGrp="1"/>
          </p:cNvSpPr>
          <p:nvPr>
            <p:ph type="dt" sz="half" idx="10"/>
          </p:nvPr>
        </p:nvSpPr>
        <p:spPr/>
        <p:txBody>
          <a:bodyPr/>
          <a:lstStyle/>
          <a:p>
            <a:fld id="{6CD88F52-9BE5-954C-B403-D86D92C9CC7E}" type="datetimeFigureOut">
              <a:rPr lang="en-US" smtClean="0"/>
              <a:t>1/18/2024</a:t>
            </a:fld>
            <a:endParaRPr lang="en-US"/>
          </a:p>
        </p:txBody>
      </p:sp>
      <p:sp>
        <p:nvSpPr>
          <p:cNvPr id="5" name="Footer Placeholder 4">
            <a:extLst>
              <a:ext uri="{FF2B5EF4-FFF2-40B4-BE49-F238E27FC236}">
                <a16:creationId xmlns:a16="http://schemas.microsoft.com/office/drawing/2014/main" id="{37CB8584-09A7-F762-2F80-55D93237E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57F02-E8D3-80BE-AE22-E04EDDD21EF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369679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DB2B-0226-25F9-72EA-5DE90E945F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F795CD-D635-1B37-8107-0FEBD0197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95F580-2738-2ABE-791D-CA6B323D2D9B}"/>
              </a:ext>
            </a:extLst>
          </p:cNvPr>
          <p:cNvSpPr>
            <a:spLocks noGrp="1"/>
          </p:cNvSpPr>
          <p:nvPr>
            <p:ph type="dt" sz="half" idx="10"/>
          </p:nvPr>
        </p:nvSpPr>
        <p:spPr/>
        <p:txBody>
          <a:bodyPr/>
          <a:lstStyle/>
          <a:p>
            <a:fld id="{6CD88F52-9BE5-954C-B403-D86D92C9CC7E}" type="datetimeFigureOut">
              <a:rPr lang="en-US" smtClean="0"/>
              <a:t>1/18/2024</a:t>
            </a:fld>
            <a:endParaRPr lang="en-US"/>
          </a:p>
        </p:txBody>
      </p:sp>
      <p:sp>
        <p:nvSpPr>
          <p:cNvPr id="5" name="Footer Placeholder 4">
            <a:extLst>
              <a:ext uri="{FF2B5EF4-FFF2-40B4-BE49-F238E27FC236}">
                <a16:creationId xmlns:a16="http://schemas.microsoft.com/office/drawing/2014/main" id="{B70812E3-83AB-C080-B04C-9CFC2FDCD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4A389-492E-0B85-4AD5-3A46EDE173E8}"/>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73777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1CAC-B466-1DE8-8AB0-A9224726D9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44601C7-E49A-900F-53EC-4E67DA340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08B2D2-AEA0-EF5B-970D-C27C74F01612}"/>
              </a:ext>
            </a:extLst>
          </p:cNvPr>
          <p:cNvSpPr>
            <a:spLocks noGrp="1"/>
          </p:cNvSpPr>
          <p:nvPr>
            <p:ph type="dt" sz="half" idx="10"/>
          </p:nvPr>
        </p:nvSpPr>
        <p:spPr/>
        <p:txBody>
          <a:bodyPr/>
          <a:lstStyle/>
          <a:p>
            <a:fld id="{6CD88F52-9BE5-954C-B403-D86D92C9CC7E}" type="datetimeFigureOut">
              <a:rPr lang="en-US" smtClean="0"/>
              <a:t>1/18/2024</a:t>
            </a:fld>
            <a:endParaRPr lang="en-US"/>
          </a:p>
        </p:txBody>
      </p:sp>
      <p:sp>
        <p:nvSpPr>
          <p:cNvPr id="5" name="Footer Placeholder 4">
            <a:extLst>
              <a:ext uri="{FF2B5EF4-FFF2-40B4-BE49-F238E27FC236}">
                <a16:creationId xmlns:a16="http://schemas.microsoft.com/office/drawing/2014/main" id="{B6BAEFA4-BBE1-1782-3F9C-E72510B79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AA2B5-14CD-40B6-B63B-B0EC954A886E}"/>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172093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B989-71A7-F612-757A-8E243246E3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3F9CCC-AF38-B491-59E9-9F8BCCEC8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03A6A4-7F14-2D4A-F77B-B81D1240D0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478CAF-0F43-38BE-B501-A5014BAC6287}"/>
              </a:ext>
            </a:extLst>
          </p:cNvPr>
          <p:cNvSpPr>
            <a:spLocks noGrp="1"/>
          </p:cNvSpPr>
          <p:nvPr>
            <p:ph type="dt" sz="half" idx="10"/>
          </p:nvPr>
        </p:nvSpPr>
        <p:spPr/>
        <p:txBody>
          <a:bodyPr/>
          <a:lstStyle/>
          <a:p>
            <a:fld id="{6CD88F52-9BE5-954C-B403-D86D92C9CC7E}" type="datetimeFigureOut">
              <a:rPr lang="en-US" smtClean="0"/>
              <a:t>1/18/2024</a:t>
            </a:fld>
            <a:endParaRPr lang="en-US"/>
          </a:p>
        </p:txBody>
      </p:sp>
      <p:sp>
        <p:nvSpPr>
          <p:cNvPr id="6" name="Footer Placeholder 5">
            <a:extLst>
              <a:ext uri="{FF2B5EF4-FFF2-40B4-BE49-F238E27FC236}">
                <a16:creationId xmlns:a16="http://schemas.microsoft.com/office/drawing/2014/main" id="{C05FC40C-A4DF-3D23-A88B-4612AD4F7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E6DE5-7940-B04F-1C1D-B591EA612853}"/>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424780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5620-F334-697E-47D1-C702C7CCF52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B2565D-E680-7A63-C2BA-9F4D99925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42CF93-A881-47EC-A1E4-9A1FE155A2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6897FF-AA54-4B8C-8DA5-162A5699D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64E01F-76CF-E0B8-949E-F4A474C7DF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201CF88-3CA5-34D5-FDC8-B39027273A7F}"/>
              </a:ext>
            </a:extLst>
          </p:cNvPr>
          <p:cNvSpPr>
            <a:spLocks noGrp="1"/>
          </p:cNvSpPr>
          <p:nvPr>
            <p:ph type="dt" sz="half" idx="10"/>
          </p:nvPr>
        </p:nvSpPr>
        <p:spPr/>
        <p:txBody>
          <a:bodyPr/>
          <a:lstStyle/>
          <a:p>
            <a:fld id="{6CD88F52-9BE5-954C-B403-D86D92C9CC7E}" type="datetimeFigureOut">
              <a:rPr lang="en-US" smtClean="0"/>
              <a:t>1/18/2024</a:t>
            </a:fld>
            <a:endParaRPr lang="en-US"/>
          </a:p>
        </p:txBody>
      </p:sp>
      <p:sp>
        <p:nvSpPr>
          <p:cNvPr id="8" name="Footer Placeholder 7">
            <a:extLst>
              <a:ext uri="{FF2B5EF4-FFF2-40B4-BE49-F238E27FC236}">
                <a16:creationId xmlns:a16="http://schemas.microsoft.com/office/drawing/2014/main" id="{DF364079-45C2-0F69-2B18-F0DBA65133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69FC3-44AB-9D44-6F35-7D274D35D10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179882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7DAC-0D06-A3D8-BBBF-0368503444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EC34E3-5BA1-5F99-C1ED-95360420538D}"/>
              </a:ext>
            </a:extLst>
          </p:cNvPr>
          <p:cNvSpPr>
            <a:spLocks noGrp="1"/>
          </p:cNvSpPr>
          <p:nvPr>
            <p:ph type="dt" sz="half" idx="10"/>
          </p:nvPr>
        </p:nvSpPr>
        <p:spPr/>
        <p:txBody>
          <a:bodyPr/>
          <a:lstStyle/>
          <a:p>
            <a:fld id="{6CD88F52-9BE5-954C-B403-D86D92C9CC7E}" type="datetimeFigureOut">
              <a:rPr lang="en-US" smtClean="0"/>
              <a:t>1/18/2024</a:t>
            </a:fld>
            <a:endParaRPr lang="en-US"/>
          </a:p>
        </p:txBody>
      </p:sp>
      <p:sp>
        <p:nvSpPr>
          <p:cNvPr id="4" name="Footer Placeholder 3">
            <a:extLst>
              <a:ext uri="{FF2B5EF4-FFF2-40B4-BE49-F238E27FC236}">
                <a16:creationId xmlns:a16="http://schemas.microsoft.com/office/drawing/2014/main" id="{4E069530-2C5E-2D92-65D6-F0AA6FC576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634D70-7841-A0C9-8E98-F6A7E8D4761F}"/>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7110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199A3-CB02-FBA5-5228-F9C9FBD7A157}"/>
              </a:ext>
            </a:extLst>
          </p:cNvPr>
          <p:cNvSpPr>
            <a:spLocks noGrp="1"/>
          </p:cNvSpPr>
          <p:nvPr>
            <p:ph type="dt" sz="half" idx="10"/>
          </p:nvPr>
        </p:nvSpPr>
        <p:spPr/>
        <p:txBody>
          <a:bodyPr/>
          <a:lstStyle/>
          <a:p>
            <a:fld id="{6CD88F52-9BE5-954C-B403-D86D92C9CC7E}" type="datetimeFigureOut">
              <a:rPr lang="en-US" smtClean="0"/>
              <a:t>1/18/2024</a:t>
            </a:fld>
            <a:endParaRPr lang="en-US"/>
          </a:p>
        </p:txBody>
      </p:sp>
      <p:sp>
        <p:nvSpPr>
          <p:cNvPr id="3" name="Footer Placeholder 2">
            <a:extLst>
              <a:ext uri="{FF2B5EF4-FFF2-40B4-BE49-F238E27FC236}">
                <a16:creationId xmlns:a16="http://schemas.microsoft.com/office/drawing/2014/main" id="{7069AA46-FEB2-8093-67C4-10D19AA9FF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C5FB59-0B4E-8609-01C1-C293A0F18D78}"/>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2225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9F53-6271-D43F-9681-63D7221337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168664B-58C1-55DC-989D-935D4E2FBF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0BA8BC4-6AB6-5CDB-4273-19C0B8FD2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5107A5-CF63-28CD-63B5-5C538FC2E68D}"/>
              </a:ext>
            </a:extLst>
          </p:cNvPr>
          <p:cNvSpPr>
            <a:spLocks noGrp="1"/>
          </p:cNvSpPr>
          <p:nvPr>
            <p:ph type="dt" sz="half" idx="10"/>
          </p:nvPr>
        </p:nvSpPr>
        <p:spPr/>
        <p:txBody>
          <a:bodyPr/>
          <a:lstStyle/>
          <a:p>
            <a:fld id="{6CD88F52-9BE5-954C-B403-D86D92C9CC7E}" type="datetimeFigureOut">
              <a:rPr lang="en-US" smtClean="0"/>
              <a:t>1/18/2024</a:t>
            </a:fld>
            <a:endParaRPr lang="en-US"/>
          </a:p>
        </p:txBody>
      </p:sp>
      <p:sp>
        <p:nvSpPr>
          <p:cNvPr id="6" name="Footer Placeholder 5">
            <a:extLst>
              <a:ext uri="{FF2B5EF4-FFF2-40B4-BE49-F238E27FC236}">
                <a16:creationId xmlns:a16="http://schemas.microsoft.com/office/drawing/2014/main" id="{9E866555-8599-D37B-1793-CEF3AAED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A2BC8-D50A-D154-363B-C2768EBFCB4A}"/>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58112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F05B-5A1E-1C7F-D30A-1B1567CD99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C82181E-4143-5E98-2516-44FCCD99D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C7DE3E-F927-B923-C820-B39B9DB37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FBC812-CB90-887F-DF88-546454C972CC}"/>
              </a:ext>
            </a:extLst>
          </p:cNvPr>
          <p:cNvSpPr>
            <a:spLocks noGrp="1"/>
          </p:cNvSpPr>
          <p:nvPr>
            <p:ph type="dt" sz="half" idx="10"/>
          </p:nvPr>
        </p:nvSpPr>
        <p:spPr/>
        <p:txBody>
          <a:bodyPr/>
          <a:lstStyle/>
          <a:p>
            <a:fld id="{6CD88F52-9BE5-954C-B403-D86D92C9CC7E}" type="datetimeFigureOut">
              <a:rPr lang="en-US" smtClean="0"/>
              <a:t>1/18/2024</a:t>
            </a:fld>
            <a:endParaRPr lang="en-US"/>
          </a:p>
        </p:txBody>
      </p:sp>
      <p:sp>
        <p:nvSpPr>
          <p:cNvPr id="6" name="Footer Placeholder 5">
            <a:extLst>
              <a:ext uri="{FF2B5EF4-FFF2-40B4-BE49-F238E27FC236}">
                <a16:creationId xmlns:a16="http://schemas.microsoft.com/office/drawing/2014/main" id="{7E584C86-5B2E-68DA-6943-C0FD45B84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7C884-7E62-471F-F8A5-67C8C1170F8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426363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95C7D-0069-C5A3-B210-B51718B70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B2828E-4C2B-F185-99C2-F6D64C275E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FEFE15-46A4-5557-C355-113637059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88F52-9BE5-954C-B403-D86D92C9CC7E}" type="datetimeFigureOut">
              <a:rPr lang="en-US" smtClean="0"/>
              <a:t>1/18/2024</a:t>
            </a:fld>
            <a:endParaRPr lang="en-US"/>
          </a:p>
        </p:txBody>
      </p:sp>
      <p:sp>
        <p:nvSpPr>
          <p:cNvPr id="5" name="Footer Placeholder 4">
            <a:extLst>
              <a:ext uri="{FF2B5EF4-FFF2-40B4-BE49-F238E27FC236}">
                <a16:creationId xmlns:a16="http://schemas.microsoft.com/office/drawing/2014/main" id="{92333024-3644-49D0-374D-68440F610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2A5B3C-056E-2822-6A2F-93D2EC09F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A8AAE-8B29-004E-A88D-8B1717DC163F}" type="slidenum">
              <a:rPr lang="en-US" smtClean="0"/>
              <a:t>‹#›</a:t>
            </a:fld>
            <a:endParaRPr lang="en-US"/>
          </a:p>
        </p:txBody>
      </p:sp>
      <p:pic>
        <p:nvPicPr>
          <p:cNvPr id="10" name="Picture 9" descr="A blue and green gradient background&#10;&#10;Description automatically generated">
            <a:extLst>
              <a:ext uri="{FF2B5EF4-FFF2-40B4-BE49-F238E27FC236}">
                <a16:creationId xmlns:a16="http://schemas.microsoft.com/office/drawing/2014/main" id="{8E50B214-BD48-E583-7FAF-D315932F3FE5}"/>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4372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863653" y="1676238"/>
            <a:ext cx="10705495" cy="2092881"/>
          </a:xfrm>
          <a:prstGeom prst="rect">
            <a:avLst/>
          </a:prstGeom>
          <a:noFill/>
        </p:spPr>
        <p:txBody>
          <a:bodyPr wrap="square" rtlCol="0">
            <a:spAutoFit/>
          </a:bodyPr>
          <a:lstStyle/>
          <a:p>
            <a:r>
              <a:rPr lang="en-GB" sz="6600" b="1" dirty="0"/>
              <a:t>Jesus and… John the Baptist</a:t>
            </a:r>
          </a:p>
          <a:p>
            <a:endParaRPr lang="en-GB" sz="3200" b="1" dirty="0"/>
          </a:p>
          <a:p>
            <a:r>
              <a:rPr lang="en-GB" sz="3200" dirty="0"/>
              <a:t>John 1: 19-34 &amp; John 3: 29-30</a:t>
            </a:r>
            <a:endParaRPr lang="en-US" sz="3200" dirty="0"/>
          </a:p>
        </p:txBody>
      </p:sp>
    </p:spTree>
    <p:extLst>
      <p:ext uri="{BB962C8B-B14F-4D97-AF65-F5344CB8AC3E}">
        <p14:creationId xmlns:p14="http://schemas.microsoft.com/office/powerpoint/2010/main" val="303860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98783" y="331304"/>
            <a:ext cx="11569148" cy="5262979"/>
          </a:xfrm>
          <a:prstGeom prst="rect">
            <a:avLst/>
          </a:prstGeom>
          <a:noFill/>
        </p:spPr>
        <p:txBody>
          <a:bodyPr wrap="square" rtlCol="0">
            <a:spAutoFit/>
          </a:bodyPr>
          <a:lstStyle/>
          <a:p>
            <a:pPr lvl="0"/>
            <a:r>
              <a:rPr lang="en-GB" sz="3200" b="1" dirty="0"/>
              <a:t>John 1: 19-34</a:t>
            </a:r>
          </a:p>
          <a:p>
            <a:pPr lvl="0"/>
            <a:endParaRPr lang="en-GB" sz="1600" dirty="0"/>
          </a:p>
          <a:p>
            <a:r>
              <a:rPr lang="en-GB" sz="3200" b="1" baseline="30000" dirty="0"/>
              <a:t>32 </a:t>
            </a:r>
            <a:r>
              <a:rPr lang="en-GB" sz="3200" dirty="0"/>
              <a:t>Then John gave this testimony: ‘I saw the Spirit come down from heaven as a dove and remain on him. </a:t>
            </a:r>
            <a:r>
              <a:rPr lang="en-GB" sz="3200" b="1" baseline="30000" dirty="0"/>
              <a:t>33 </a:t>
            </a:r>
            <a:r>
              <a:rPr lang="en-GB" sz="3200" dirty="0"/>
              <a:t>And I myself did not know him, but the one who sent me to baptise with water told me, “The man on whom you see the Spirit come down and remain is the one who will baptise with the Holy Spirit.” </a:t>
            </a:r>
            <a:r>
              <a:rPr lang="en-GB" sz="3200" b="1" baseline="30000" dirty="0"/>
              <a:t>34 </a:t>
            </a:r>
            <a:r>
              <a:rPr lang="en-GB" sz="3200" dirty="0"/>
              <a:t>I have seen and I testify that this is God’s Chosen One.’</a:t>
            </a:r>
          </a:p>
          <a:p>
            <a:r>
              <a:rPr lang="en-GB" sz="3200" dirty="0"/>
              <a:t> </a:t>
            </a:r>
            <a:endParaRPr lang="en-GB" sz="1600" dirty="0"/>
          </a:p>
          <a:p>
            <a:r>
              <a:rPr lang="en-GB" sz="3200" dirty="0"/>
              <a:t> </a:t>
            </a:r>
          </a:p>
          <a:p>
            <a:pPr lvl="0"/>
            <a:endParaRPr lang="en-GB" sz="3200" dirty="0"/>
          </a:p>
        </p:txBody>
      </p:sp>
    </p:spTree>
    <p:extLst>
      <p:ext uri="{BB962C8B-B14F-4D97-AF65-F5344CB8AC3E}">
        <p14:creationId xmlns:p14="http://schemas.microsoft.com/office/powerpoint/2010/main" val="318834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98783" y="331304"/>
            <a:ext cx="11569148" cy="4278094"/>
          </a:xfrm>
          <a:prstGeom prst="rect">
            <a:avLst/>
          </a:prstGeom>
          <a:noFill/>
        </p:spPr>
        <p:txBody>
          <a:bodyPr wrap="square" rtlCol="0">
            <a:spAutoFit/>
          </a:bodyPr>
          <a:lstStyle/>
          <a:p>
            <a:r>
              <a:rPr lang="en-GB" sz="3200" dirty="0"/>
              <a:t> </a:t>
            </a:r>
            <a:endParaRPr lang="en-GB" sz="1600" dirty="0"/>
          </a:p>
          <a:p>
            <a:r>
              <a:rPr lang="en-GB" sz="3200" b="1" dirty="0"/>
              <a:t>John 3:29-30</a:t>
            </a:r>
            <a:r>
              <a:rPr lang="en-GB" sz="3200" dirty="0"/>
              <a:t> </a:t>
            </a:r>
          </a:p>
          <a:p>
            <a:endParaRPr lang="en-GB" sz="1600" dirty="0"/>
          </a:p>
          <a:p>
            <a:r>
              <a:rPr lang="en-GB" sz="3200" b="1" baseline="30000" dirty="0"/>
              <a:t>29 </a:t>
            </a:r>
            <a:r>
              <a:rPr lang="en-GB" sz="3200" dirty="0"/>
              <a:t>The bride belongs to the bridegroom. The friend who attends the bridegroom waits and listens for him, and is full of joy when he hears the bridegroom’s voice. That joy is mine, and it is now complete. </a:t>
            </a:r>
            <a:r>
              <a:rPr lang="en-GB" sz="3200" b="1" baseline="30000" dirty="0"/>
              <a:t>30 </a:t>
            </a:r>
            <a:r>
              <a:rPr lang="en-GB" sz="3200" dirty="0"/>
              <a:t>He must become greater; I must become less.’</a:t>
            </a:r>
          </a:p>
          <a:p>
            <a:r>
              <a:rPr lang="en-GB" sz="3200" dirty="0"/>
              <a:t> </a:t>
            </a:r>
          </a:p>
          <a:p>
            <a:pPr lvl="0"/>
            <a:endParaRPr lang="en-GB" sz="3200" dirty="0"/>
          </a:p>
        </p:txBody>
      </p:sp>
    </p:spTree>
    <p:extLst>
      <p:ext uri="{BB962C8B-B14F-4D97-AF65-F5344CB8AC3E}">
        <p14:creationId xmlns:p14="http://schemas.microsoft.com/office/powerpoint/2010/main" val="7729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126435" y="1099930"/>
            <a:ext cx="11383618" cy="3539430"/>
          </a:xfrm>
          <a:prstGeom prst="rect">
            <a:avLst/>
          </a:prstGeom>
          <a:noFill/>
        </p:spPr>
        <p:txBody>
          <a:bodyPr wrap="square" rtlCol="0">
            <a:spAutoFit/>
          </a:bodyPr>
          <a:lstStyle/>
          <a:p>
            <a:endParaRPr lang="en-GB" sz="1600" dirty="0"/>
          </a:p>
          <a:p>
            <a:pPr lvl="0"/>
            <a:endParaRPr lang="en-GB" sz="1600" dirty="0"/>
          </a:p>
          <a:p>
            <a:r>
              <a:rPr lang="en-GB" sz="3200" dirty="0"/>
              <a:t>“I have seen and I testify that this is God’s Chosen One.” </a:t>
            </a:r>
          </a:p>
          <a:p>
            <a:r>
              <a:rPr lang="en-GB" sz="3200" b="1" dirty="0"/>
              <a:t>John 1:34</a:t>
            </a:r>
          </a:p>
          <a:p>
            <a:endParaRPr lang="en-GB" sz="3200" dirty="0"/>
          </a:p>
          <a:p>
            <a:r>
              <a:rPr lang="en-GB" sz="3200" dirty="0"/>
              <a:t>“He must become greater; I must become less.” </a:t>
            </a:r>
          </a:p>
          <a:p>
            <a:r>
              <a:rPr lang="en-GB" sz="3200" b="1" dirty="0"/>
              <a:t>John 3:30</a:t>
            </a:r>
          </a:p>
          <a:p>
            <a:pPr lvl="0"/>
            <a:endParaRPr lang="en-GB" sz="3200" dirty="0"/>
          </a:p>
        </p:txBody>
      </p:sp>
    </p:spTree>
    <p:extLst>
      <p:ext uri="{BB962C8B-B14F-4D97-AF65-F5344CB8AC3E}">
        <p14:creationId xmlns:p14="http://schemas.microsoft.com/office/powerpoint/2010/main" val="293075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98783" y="212735"/>
            <a:ext cx="11569148" cy="6432530"/>
          </a:xfrm>
          <a:prstGeom prst="rect">
            <a:avLst/>
          </a:prstGeom>
          <a:noFill/>
        </p:spPr>
        <p:txBody>
          <a:bodyPr wrap="square" rtlCol="0">
            <a:spAutoFit/>
          </a:bodyPr>
          <a:lstStyle/>
          <a:p>
            <a:r>
              <a:rPr lang="en-GB" sz="3200" b="1" dirty="0"/>
              <a:t>3. In prison </a:t>
            </a:r>
          </a:p>
          <a:p>
            <a:endParaRPr lang="en-GB" sz="1600" b="1" dirty="0"/>
          </a:p>
          <a:p>
            <a:r>
              <a:rPr lang="en-GB" sz="3200" b="1" dirty="0"/>
              <a:t>Matthew 11: 2-6</a:t>
            </a:r>
          </a:p>
          <a:p>
            <a:endParaRPr lang="en-GB" sz="1600" b="1" dirty="0"/>
          </a:p>
          <a:p>
            <a:r>
              <a:rPr lang="en-GB" sz="3200" b="1" baseline="30000" dirty="0"/>
              <a:t>2 </a:t>
            </a:r>
            <a:r>
              <a:rPr lang="en-GB" sz="3200" dirty="0"/>
              <a:t>When John, who was in prison, heard about the deeds of the Messiah, he sent his disciples </a:t>
            </a:r>
            <a:r>
              <a:rPr lang="en-GB" sz="3200" b="1" baseline="30000" dirty="0"/>
              <a:t>3 </a:t>
            </a:r>
            <a:r>
              <a:rPr lang="en-GB" sz="3200" dirty="0"/>
              <a:t>to ask him, ‘Are you the one who is to come, or should we expect someone else?’</a:t>
            </a:r>
          </a:p>
          <a:p>
            <a:r>
              <a:rPr lang="en-GB" sz="3200" b="1" baseline="30000" dirty="0"/>
              <a:t>4 </a:t>
            </a:r>
            <a:r>
              <a:rPr lang="en-GB" sz="3200" dirty="0"/>
              <a:t>Jesus replied, ‘Go back and report to John what you hear and see: </a:t>
            </a:r>
            <a:r>
              <a:rPr lang="en-GB" sz="3200" b="1" baseline="30000" dirty="0"/>
              <a:t>5 </a:t>
            </a:r>
            <a:r>
              <a:rPr lang="en-GB" sz="3200" dirty="0"/>
              <a:t>the blind receive sight, the lame walk, those who have leprosy</a:t>
            </a:r>
            <a:r>
              <a:rPr lang="en-GB" sz="3200" baseline="30000" dirty="0"/>
              <a:t> </a:t>
            </a:r>
            <a:r>
              <a:rPr lang="en-GB" sz="3200" dirty="0"/>
              <a:t>are cleansed, the deaf hear, the dead are raised, and the good news is proclaimed to the poor. </a:t>
            </a:r>
            <a:r>
              <a:rPr lang="en-GB" sz="3200" b="1" baseline="30000" dirty="0"/>
              <a:t>6 </a:t>
            </a:r>
            <a:r>
              <a:rPr lang="en-GB" sz="3200" dirty="0"/>
              <a:t>Blessed is anyone who does not stumble on account of me.’</a:t>
            </a:r>
          </a:p>
          <a:p>
            <a:r>
              <a:rPr lang="en-GB" sz="3200" dirty="0"/>
              <a:t> </a:t>
            </a:r>
          </a:p>
          <a:p>
            <a:endParaRPr lang="en-GB" sz="1600" dirty="0"/>
          </a:p>
        </p:txBody>
      </p:sp>
    </p:spTree>
    <p:extLst>
      <p:ext uri="{BB962C8B-B14F-4D97-AF65-F5344CB8AC3E}">
        <p14:creationId xmlns:p14="http://schemas.microsoft.com/office/powerpoint/2010/main" val="248696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715618" y="941605"/>
            <a:ext cx="11569148" cy="2800767"/>
          </a:xfrm>
          <a:prstGeom prst="rect">
            <a:avLst/>
          </a:prstGeom>
          <a:noFill/>
        </p:spPr>
        <p:txBody>
          <a:bodyPr wrap="square" rtlCol="0">
            <a:spAutoFit/>
          </a:bodyPr>
          <a:lstStyle/>
          <a:p>
            <a:endParaRPr lang="en-GB" sz="1600" b="1" dirty="0"/>
          </a:p>
          <a:p>
            <a:endParaRPr lang="en-GB" sz="3200" b="1" dirty="0"/>
          </a:p>
          <a:p>
            <a:r>
              <a:rPr lang="en-GB" sz="3200" b="1" dirty="0"/>
              <a:t>Mark 1: 15</a:t>
            </a:r>
          </a:p>
          <a:p>
            <a:endParaRPr lang="en-GB" sz="1600" b="1" dirty="0"/>
          </a:p>
          <a:p>
            <a:r>
              <a:rPr lang="en-GB" sz="3200" dirty="0"/>
              <a:t>Jesus: “The time has come… the kingdom of God has come near.”</a:t>
            </a:r>
            <a:r>
              <a:rPr lang="en-GB" dirty="0"/>
              <a:t> </a:t>
            </a:r>
          </a:p>
          <a:p>
            <a:r>
              <a:rPr lang="en-GB" sz="3200" dirty="0"/>
              <a:t> </a:t>
            </a:r>
          </a:p>
          <a:p>
            <a:endParaRPr lang="en-GB" sz="1600" dirty="0"/>
          </a:p>
        </p:txBody>
      </p:sp>
    </p:spTree>
    <p:extLst>
      <p:ext uri="{BB962C8B-B14F-4D97-AF65-F5344CB8AC3E}">
        <p14:creationId xmlns:p14="http://schemas.microsoft.com/office/powerpoint/2010/main" val="241488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437322" y="186231"/>
            <a:ext cx="11569148" cy="6247864"/>
          </a:xfrm>
          <a:prstGeom prst="rect">
            <a:avLst/>
          </a:prstGeom>
          <a:noFill/>
        </p:spPr>
        <p:txBody>
          <a:bodyPr wrap="square" rtlCol="0">
            <a:spAutoFit/>
          </a:bodyPr>
          <a:lstStyle/>
          <a:p>
            <a:r>
              <a:rPr lang="en-GB" sz="3200" dirty="0"/>
              <a:t>What’s going on for you right now? What is God saying to you/us?</a:t>
            </a:r>
          </a:p>
          <a:p>
            <a:r>
              <a:rPr lang="en-GB" sz="3200" dirty="0"/>
              <a:t> </a:t>
            </a:r>
          </a:p>
          <a:p>
            <a:r>
              <a:rPr lang="en-GB" sz="3200" b="1" dirty="0"/>
              <a:t>“… the baby in my womb leaped for joy.”</a:t>
            </a:r>
            <a:r>
              <a:rPr lang="en-GB" sz="3200" dirty="0"/>
              <a:t> (Luke 1: 44)</a:t>
            </a:r>
          </a:p>
          <a:p>
            <a:r>
              <a:rPr lang="en-GB" sz="3200" dirty="0"/>
              <a:t>Can you imagine being so aware and so sensitive to Jesus being close like that? </a:t>
            </a:r>
          </a:p>
          <a:p>
            <a:r>
              <a:rPr lang="en-GB" sz="1600" dirty="0"/>
              <a:t> </a:t>
            </a:r>
          </a:p>
          <a:p>
            <a:r>
              <a:rPr lang="en-GB" sz="3200" b="1" dirty="0"/>
              <a:t>“He must become greater; I must become less.” </a:t>
            </a:r>
            <a:r>
              <a:rPr lang="en-GB" sz="3200" dirty="0"/>
              <a:t>(John 3:30)</a:t>
            </a:r>
          </a:p>
          <a:p>
            <a:r>
              <a:rPr lang="en-GB" sz="1600" dirty="0"/>
              <a:t> </a:t>
            </a:r>
          </a:p>
          <a:p>
            <a:r>
              <a:rPr lang="en-GB" sz="3200" b="1" dirty="0"/>
              <a:t>“Are you the one who is to come, or should we expect someone else?” </a:t>
            </a:r>
            <a:r>
              <a:rPr lang="en-GB" sz="3200" dirty="0"/>
              <a:t>(Mark 1: 15)</a:t>
            </a:r>
          </a:p>
          <a:p>
            <a:r>
              <a:rPr lang="en-GB" sz="3200" dirty="0"/>
              <a:t>Can you believe in a God who loves you so much He encourages both confidence </a:t>
            </a:r>
            <a:r>
              <a:rPr lang="en-GB" sz="3200" u="sng" dirty="0"/>
              <a:t>and</a:t>
            </a:r>
            <a:r>
              <a:rPr lang="en-GB" sz="3200" dirty="0"/>
              <a:t> questions?</a:t>
            </a:r>
          </a:p>
          <a:p>
            <a:r>
              <a:rPr lang="en-GB" sz="3200" dirty="0"/>
              <a:t> </a:t>
            </a:r>
          </a:p>
          <a:p>
            <a:endParaRPr lang="en-GB" sz="1600" dirty="0"/>
          </a:p>
        </p:txBody>
      </p:sp>
    </p:spTree>
    <p:extLst>
      <p:ext uri="{BB962C8B-B14F-4D97-AF65-F5344CB8AC3E}">
        <p14:creationId xmlns:p14="http://schemas.microsoft.com/office/powerpoint/2010/main" val="125369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85531" y="304800"/>
            <a:ext cx="11569148" cy="6001643"/>
          </a:xfrm>
          <a:prstGeom prst="rect">
            <a:avLst/>
          </a:prstGeom>
          <a:noFill/>
        </p:spPr>
        <p:txBody>
          <a:bodyPr wrap="square" rtlCol="0">
            <a:spAutoFit/>
          </a:bodyPr>
          <a:lstStyle/>
          <a:p>
            <a:r>
              <a:rPr lang="en-GB" sz="3200" b="1" dirty="0"/>
              <a:t>Name:</a:t>
            </a:r>
            <a:r>
              <a:rPr lang="en-GB" sz="3200" dirty="0"/>
              <a:t> John the Baptist</a:t>
            </a:r>
          </a:p>
          <a:p>
            <a:r>
              <a:rPr lang="en-GB" sz="3200" b="1" dirty="0"/>
              <a:t>Parents:</a:t>
            </a:r>
            <a:r>
              <a:rPr lang="en-GB" sz="3200" dirty="0"/>
              <a:t> Elizabeth and Zechariah (very old)</a:t>
            </a:r>
          </a:p>
          <a:p>
            <a:r>
              <a:rPr lang="en-GB" sz="3200" b="1" dirty="0"/>
              <a:t>Other notable relatives:</a:t>
            </a:r>
            <a:r>
              <a:rPr lang="en-GB" sz="3200" dirty="0"/>
              <a:t> Jesus Christ (cousin)</a:t>
            </a:r>
            <a:br>
              <a:rPr lang="en-GB" sz="3200" dirty="0"/>
            </a:br>
            <a:r>
              <a:rPr lang="en-GB" sz="3200" b="1" dirty="0"/>
              <a:t>Address:</a:t>
            </a:r>
            <a:r>
              <a:rPr lang="en-GB" sz="3200" dirty="0"/>
              <a:t> The Wilderness</a:t>
            </a:r>
          </a:p>
          <a:p>
            <a:r>
              <a:rPr lang="en-GB" sz="3200" b="1" dirty="0"/>
              <a:t>Occupation:</a:t>
            </a:r>
            <a:r>
              <a:rPr lang="en-GB" sz="3200" dirty="0"/>
              <a:t> Prophet/Warm up act/Baptiser </a:t>
            </a:r>
            <a:br>
              <a:rPr lang="en-GB" sz="3200" dirty="0"/>
            </a:br>
            <a:r>
              <a:rPr lang="en-GB" sz="3200" b="1" dirty="0"/>
              <a:t>Favourite item of clothing:</a:t>
            </a:r>
            <a:r>
              <a:rPr lang="en-GB" sz="3200" dirty="0"/>
              <a:t> camel hair with a belt</a:t>
            </a:r>
          </a:p>
          <a:p>
            <a:r>
              <a:rPr lang="en-GB" sz="3200" b="1" dirty="0"/>
              <a:t>Favourite food:</a:t>
            </a:r>
            <a:r>
              <a:rPr lang="en-GB" sz="3200" dirty="0"/>
              <a:t> locusts and honey</a:t>
            </a:r>
          </a:p>
          <a:p>
            <a:r>
              <a:rPr lang="en-GB" sz="3200" b="1" dirty="0"/>
              <a:t>Likes:</a:t>
            </a:r>
            <a:r>
              <a:rPr lang="en-GB" sz="3200" dirty="0"/>
              <a:t> straight talking  </a:t>
            </a:r>
            <a:r>
              <a:rPr lang="en-GB" sz="3200" b="1" dirty="0"/>
              <a:t>Dislikes:</a:t>
            </a:r>
            <a:r>
              <a:rPr lang="en-GB" sz="3200" dirty="0"/>
              <a:t> hypocrites</a:t>
            </a:r>
            <a:br>
              <a:rPr lang="en-GB" sz="3200" dirty="0"/>
            </a:br>
            <a:r>
              <a:rPr lang="en-GB" sz="3200" b="1" dirty="0"/>
              <a:t>Surprising fact:</a:t>
            </a:r>
            <a:r>
              <a:rPr lang="en-GB" sz="3200" dirty="0"/>
              <a:t> spent a significant amount of time in prison </a:t>
            </a:r>
          </a:p>
          <a:p>
            <a:r>
              <a:rPr lang="en-GB" sz="3200" b="1" dirty="0"/>
              <a:t>Death:</a:t>
            </a:r>
            <a:r>
              <a:rPr lang="en-GB" sz="3200" dirty="0"/>
              <a:t> execution (sanctioned at a booze filled royal party)</a:t>
            </a:r>
            <a:br>
              <a:rPr lang="en-GB" sz="3200" dirty="0"/>
            </a:br>
            <a:r>
              <a:rPr lang="en-GB" sz="3200" b="1" dirty="0"/>
              <a:t>Famously said:</a:t>
            </a:r>
            <a:r>
              <a:rPr lang="en-GB" sz="3200" dirty="0"/>
              <a:t> “He must become greater; </a:t>
            </a:r>
          </a:p>
          <a:p>
            <a:r>
              <a:rPr lang="en-GB" sz="3200" dirty="0"/>
              <a:t>			I must become less.” (John 3:30)</a:t>
            </a:r>
            <a:endParaRPr lang="en-GB" dirty="0"/>
          </a:p>
        </p:txBody>
      </p:sp>
      <p:pic>
        <p:nvPicPr>
          <p:cNvPr id="3" name="Picture 2">
            <a:extLst>
              <a:ext uri="{FF2B5EF4-FFF2-40B4-BE49-F238E27FC236}">
                <a16:creationId xmlns:a16="http://schemas.microsoft.com/office/drawing/2014/main" id="{196B1412-5B41-4E60-882A-A5EF03C6C080}"/>
              </a:ext>
            </a:extLst>
          </p:cNvPr>
          <p:cNvPicPr>
            <a:picLocks noChangeAspect="1"/>
          </p:cNvPicPr>
          <p:nvPr/>
        </p:nvPicPr>
        <p:blipFill>
          <a:blip r:embed="rId3"/>
          <a:stretch>
            <a:fillRect/>
          </a:stretch>
        </p:blipFill>
        <p:spPr>
          <a:xfrm rot="564955">
            <a:off x="9233668" y="489381"/>
            <a:ext cx="2280259" cy="3130972"/>
          </a:xfrm>
          <a:prstGeom prst="rect">
            <a:avLst/>
          </a:prstGeom>
        </p:spPr>
      </p:pic>
    </p:spTree>
    <p:extLst>
      <p:ext uri="{BB962C8B-B14F-4D97-AF65-F5344CB8AC3E}">
        <p14:creationId xmlns:p14="http://schemas.microsoft.com/office/powerpoint/2010/main" val="32967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033670" y="1417982"/>
            <a:ext cx="11569148" cy="2308324"/>
          </a:xfrm>
          <a:prstGeom prst="rect">
            <a:avLst/>
          </a:prstGeom>
          <a:noFill/>
        </p:spPr>
        <p:txBody>
          <a:bodyPr wrap="square" rtlCol="0">
            <a:spAutoFit/>
          </a:bodyPr>
          <a:lstStyle/>
          <a:p>
            <a:r>
              <a:rPr lang="en-GB" sz="3200" b="1" dirty="0"/>
              <a:t>Isaiah 40: 3</a:t>
            </a:r>
          </a:p>
          <a:p>
            <a:endParaRPr lang="en-GB" sz="1600" dirty="0"/>
          </a:p>
          <a:p>
            <a:r>
              <a:rPr lang="en-GB" sz="3200" dirty="0"/>
              <a:t>A voice of one calling:</a:t>
            </a:r>
            <a:br>
              <a:rPr lang="en-GB" sz="3200" dirty="0"/>
            </a:br>
            <a:r>
              <a:rPr lang="en-GB" sz="3200" dirty="0"/>
              <a:t>‘In the wilderness prepare the way for the </a:t>
            </a:r>
            <a:r>
              <a:rPr lang="en-GB" sz="3200" cap="small" dirty="0"/>
              <a:t>Lord;</a:t>
            </a:r>
            <a:r>
              <a:rPr lang="en-GB" sz="3200" dirty="0"/>
              <a:t> </a:t>
            </a:r>
          </a:p>
          <a:p>
            <a:r>
              <a:rPr lang="en-GB" sz="3200" dirty="0"/>
              <a:t>make straight in the desert a highway for our God.</a:t>
            </a:r>
          </a:p>
        </p:txBody>
      </p:sp>
    </p:spTree>
    <p:extLst>
      <p:ext uri="{BB962C8B-B14F-4D97-AF65-F5344CB8AC3E}">
        <p14:creationId xmlns:p14="http://schemas.microsoft.com/office/powerpoint/2010/main" val="257994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033670" y="1417982"/>
            <a:ext cx="11569148" cy="2554545"/>
          </a:xfrm>
          <a:prstGeom prst="rect">
            <a:avLst/>
          </a:prstGeom>
          <a:noFill/>
        </p:spPr>
        <p:txBody>
          <a:bodyPr wrap="square" rtlCol="0">
            <a:spAutoFit/>
          </a:bodyPr>
          <a:lstStyle/>
          <a:p>
            <a:r>
              <a:rPr lang="en-GB" sz="3200" b="1" dirty="0"/>
              <a:t>Jesus and… John the Baptist</a:t>
            </a:r>
          </a:p>
          <a:p>
            <a:endParaRPr lang="en-GB" sz="3200" dirty="0"/>
          </a:p>
          <a:p>
            <a:pPr lvl="0"/>
            <a:r>
              <a:rPr lang="en-GB" sz="3200" b="1" dirty="0"/>
              <a:t>1. In the womb</a:t>
            </a:r>
            <a:endParaRPr lang="en-GB" sz="3200" dirty="0"/>
          </a:p>
          <a:p>
            <a:pPr lvl="0"/>
            <a:r>
              <a:rPr lang="en-GB" sz="3200" b="1" dirty="0"/>
              <a:t>2. In person</a:t>
            </a:r>
            <a:endParaRPr lang="en-GB" sz="3200" dirty="0"/>
          </a:p>
          <a:p>
            <a:pPr lvl="0"/>
            <a:r>
              <a:rPr lang="en-GB" sz="3200" b="1" dirty="0"/>
              <a:t>3. In prison</a:t>
            </a:r>
            <a:endParaRPr lang="en-GB" sz="3200" dirty="0"/>
          </a:p>
        </p:txBody>
      </p:sp>
    </p:spTree>
    <p:extLst>
      <p:ext uri="{BB962C8B-B14F-4D97-AF65-F5344CB8AC3E}">
        <p14:creationId xmlns:p14="http://schemas.microsoft.com/office/powerpoint/2010/main" val="10415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98783" y="331304"/>
            <a:ext cx="11569148" cy="4770537"/>
          </a:xfrm>
          <a:prstGeom prst="rect">
            <a:avLst/>
          </a:prstGeom>
          <a:noFill/>
        </p:spPr>
        <p:txBody>
          <a:bodyPr wrap="square" rtlCol="0">
            <a:spAutoFit/>
          </a:bodyPr>
          <a:lstStyle/>
          <a:p>
            <a:endParaRPr lang="en-GB" sz="1600" dirty="0"/>
          </a:p>
          <a:p>
            <a:pPr marL="514350" lvl="0" indent="-514350">
              <a:buAutoNum type="arabicPeriod"/>
            </a:pPr>
            <a:r>
              <a:rPr lang="en-GB" sz="3200" b="1" dirty="0"/>
              <a:t>In the womb</a:t>
            </a:r>
          </a:p>
          <a:p>
            <a:pPr lvl="0"/>
            <a:endParaRPr lang="en-GB" sz="1600" dirty="0"/>
          </a:p>
          <a:p>
            <a:pPr lvl="0"/>
            <a:r>
              <a:rPr lang="en-GB" sz="3200" b="1" dirty="0"/>
              <a:t>Luke 1: 41 &amp; 44</a:t>
            </a:r>
          </a:p>
          <a:p>
            <a:pPr lvl="0"/>
            <a:endParaRPr lang="en-GB" sz="1600" dirty="0"/>
          </a:p>
          <a:p>
            <a:r>
              <a:rPr lang="en-GB" sz="3200" b="1" baseline="30000" dirty="0"/>
              <a:t>41 </a:t>
            </a:r>
            <a:r>
              <a:rPr lang="en-GB" sz="3200" dirty="0"/>
              <a:t>When Elizabeth heard Mary’s greeting, the baby leaped in her womb, and Elizabeth was filled with the Holy Spirit. </a:t>
            </a:r>
          </a:p>
          <a:p>
            <a:r>
              <a:rPr lang="en-GB" sz="3200" b="1" baseline="30000" dirty="0"/>
              <a:t> </a:t>
            </a:r>
            <a:endParaRPr lang="en-GB" sz="1600" dirty="0"/>
          </a:p>
          <a:p>
            <a:r>
              <a:rPr lang="en-GB" sz="3200" b="1" baseline="30000" dirty="0"/>
              <a:t> 44 </a:t>
            </a:r>
            <a:r>
              <a:rPr lang="en-GB" sz="3200" dirty="0"/>
              <a:t>As soon as the sound of your greeting reached my ears, the baby in my womb leaped for joy. </a:t>
            </a:r>
          </a:p>
          <a:p>
            <a:pPr lvl="0"/>
            <a:endParaRPr lang="en-GB" sz="3200" dirty="0"/>
          </a:p>
        </p:txBody>
      </p:sp>
    </p:spTree>
    <p:extLst>
      <p:ext uri="{BB962C8B-B14F-4D97-AF65-F5344CB8AC3E}">
        <p14:creationId xmlns:p14="http://schemas.microsoft.com/office/powerpoint/2010/main" val="428825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98783" y="331304"/>
            <a:ext cx="11569148" cy="5509200"/>
          </a:xfrm>
          <a:prstGeom prst="rect">
            <a:avLst/>
          </a:prstGeom>
          <a:noFill/>
        </p:spPr>
        <p:txBody>
          <a:bodyPr wrap="square" rtlCol="0">
            <a:spAutoFit/>
          </a:bodyPr>
          <a:lstStyle/>
          <a:p>
            <a:endParaRPr lang="en-GB" sz="1600" dirty="0"/>
          </a:p>
          <a:p>
            <a:pPr lvl="0"/>
            <a:r>
              <a:rPr lang="en-GB" sz="3200" b="1" dirty="0"/>
              <a:t>2. In person</a:t>
            </a:r>
          </a:p>
          <a:p>
            <a:pPr lvl="0"/>
            <a:endParaRPr lang="en-GB" sz="1600" dirty="0"/>
          </a:p>
          <a:p>
            <a:pPr lvl="0"/>
            <a:r>
              <a:rPr lang="en-GB" sz="3200" b="1" dirty="0"/>
              <a:t>John 1: 19-34</a:t>
            </a:r>
          </a:p>
          <a:p>
            <a:pPr lvl="0"/>
            <a:endParaRPr lang="en-GB" sz="1600" dirty="0"/>
          </a:p>
          <a:p>
            <a:r>
              <a:rPr lang="en-GB" sz="3200" b="1" baseline="30000" dirty="0"/>
              <a:t>19 </a:t>
            </a:r>
            <a:r>
              <a:rPr lang="en-GB" sz="3200" dirty="0"/>
              <a:t>Now this was John’s testimony when the Jewish leaders</a:t>
            </a:r>
            <a:r>
              <a:rPr lang="en-GB" sz="3200" baseline="30000" dirty="0"/>
              <a:t> </a:t>
            </a:r>
            <a:r>
              <a:rPr lang="en-GB" sz="3200" dirty="0"/>
              <a:t>in Jerusalem sent priests and Levites to ask him who he was. </a:t>
            </a:r>
            <a:r>
              <a:rPr lang="en-GB" sz="3200" b="1" baseline="30000" dirty="0"/>
              <a:t>20 </a:t>
            </a:r>
            <a:r>
              <a:rPr lang="en-GB" sz="3200" dirty="0"/>
              <a:t>He did not fail to confess, but confessed freely, ‘I am not the Messiah.’</a:t>
            </a:r>
          </a:p>
          <a:p>
            <a:r>
              <a:rPr lang="en-GB" sz="1600" dirty="0"/>
              <a:t> </a:t>
            </a:r>
          </a:p>
          <a:p>
            <a:r>
              <a:rPr lang="en-GB" sz="3200" b="1" baseline="30000" dirty="0"/>
              <a:t>21 </a:t>
            </a:r>
            <a:r>
              <a:rPr lang="en-GB" sz="3200" dirty="0"/>
              <a:t>They asked him, ‘Then who are you? Are you Elijah?’</a:t>
            </a:r>
          </a:p>
          <a:p>
            <a:r>
              <a:rPr lang="en-GB" sz="3200" dirty="0"/>
              <a:t>He said, ‘I am not.’</a:t>
            </a:r>
          </a:p>
          <a:p>
            <a:r>
              <a:rPr lang="en-GB" sz="3200" dirty="0"/>
              <a:t> </a:t>
            </a:r>
          </a:p>
          <a:p>
            <a:pPr lvl="0"/>
            <a:endParaRPr lang="en-GB" sz="3200" dirty="0"/>
          </a:p>
        </p:txBody>
      </p:sp>
    </p:spTree>
    <p:extLst>
      <p:ext uri="{BB962C8B-B14F-4D97-AF65-F5344CB8AC3E}">
        <p14:creationId xmlns:p14="http://schemas.microsoft.com/office/powerpoint/2010/main" val="132116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98783" y="331304"/>
            <a:ext cx="11569148" cy="5262979"/>
          </a:xfrm>
          <a:prstGeom prst="rect">
            <a:avLst/>
          </a:prstGeom>
          <a:noFill/>
        </p:spPr>
        <p:txBody>
          <a:bodyPr wrap="square" rtlCol="0">
            <a:spAutoFit/>
          </a:bodyPr>
          <a:lstStyle/>
          <a:p>
            <a:pPr lvl="0"/>
            <a:r>
              <a:rPr lang="en-GB" sz="3200" b="1" dirty="0"/>
              <a:t>John 1: 19-34</a:t>
            </a:r>
          </a:p>
          <a:p>
            <a:pPr lvl="0"/>
            <a:endParaRPr lang="en-GB" sz="1600" dirty="0"/>
          </a:p>
          <a:p>
            <a:r>
              <a:rPr lang="en-GB" sz="3200" dirty="0"/>
              <a:t>‘Are you the Prophet?’</a:t>
            </a:r>
          </a:p>
          <a:p>
            <a:r>
              <a:rPr lang="en-GB" sz="3200" dirty="0"/>
              <a:t>He answered, ‘No.’</a:t>
            </a:r>
          </a:p>
          <a:p>
            <a:r>
              <a:rPr lang="en-GB" sz="1600" dirty="0"/>
              <a:t> </a:t>
            </a:r>
          </a:p>
          <a:p>
            <a:r>
              <a:rPr lang="en-GB" sz="3200" b="1" baseline="30000" dirty="0"/>
              <a:t>22 </a:t>
            </a:r>
            <a:r>
              <a:rPr lang="en-GB" sz="3200" dirty="0"/>
              <a:t>Finally they said, ‘Who are you? Give us an answer to take back to those who sent us. What do you say about yourself?’</a:t>
            </a:r>
          </a:p>
          <a:p>
            <a:r>
              <a:rPr lang="en-GB" sz="1600" dirty="0"/>
              <a:t> </a:t>
            </a:r>
          </a:p>
          <a:p>
            <a:r>
              <a:rPr lang="en-GB" sz="3200" b="1" baseline="30000" dirty="0"/>
              <a:t>23 </a:t>
            </a:r>
            <a:r>
              <a:rPr lang="en-GB" sz="3200" dirty="0"/>
              <a:t>John replied in the words of Isaiah the prophet, ‘I am the voice of one calling in the wilderness, “Make straight the way for the Lord.”’</a:t>
            </a:r>
          </a:p>
          <a:p>
            <a:r>
              <a:rPr lang="en-GB" sz="3200" dirty="0"/>
              <a:t> </a:t>
            </a:r>
          </a:p>
          <a:p>
            <a:pPr lvl="0"/>
            <a:endParaRPr lang="en-GB" sz="3200" dirty="0"/>
          </a:p>
        </p:txBody>
      </p:sp>
    </p:spTree>
    <p:extLst>
      <p:ext uri="{BB962C8B-B14F-4D97-AF65-F5344CB8AC3E}">
        <p14:creationId xmlns:p14="http://schemas.microsoft.com/office/powerpoint/2010/main" val="55110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98783" y="331304"/>
            <a:ext cx="11569148" cy="6001643"/>
          </a:xfrm>
          <a:prstGeom prst="rect">
            <a:avLst/>
          </a:prstGeom>
          <a:noFill/>
        </p:spPr>
        <p:txBody>
          <a:bodyPr wrap="square" rtlCol="0">
            <a:spAutoFit/>
          </a:bodyPr>
          <a:lstStyle/>
          <a:p>
            <a:pPr lvl="0"/>
            <a:r>
              <a:rPr lang="en-GB" sz="3200" b="1" dirty="0"/>
              <a:t>John 1: 19-34</a:t>
            </a:r>
          </a:p>
          <a:p>
            <a:pPr lvl="0"/>
            <a:endParaRPr lang="en-GB" sz="1600" dirty="0"/>
          </a:p>
          <a:p>
            <a:r>
              <a:rPr lang="en-GB" sz="3200" b="1" baseline="30000" dirty="0"/>
              <a:t>24 </a:t>
            </a:r>
            <a:r>
              <a:rPr lang="en-GB" sz="3200" dirty="0"/>
              <a:t>Now the Pharisees who had been sent </a:t>
            </a:r>
            <a:r>
              <a:rPr lang="en-GB" sz="3200" b="1" baseline="30000" dirty="0"/>
              <a:t>25 </a:t>
            </a:r>
            <a:r>
              <a:rPr lang="en-GB" sz="3200" dirty="0"/>
              <a:t>questioned him, ‘Why then do you baptise if you are not the Messiah, nor Elijah, nor the Prophet?’</a:t>
            </a:r>
          </a:p>
          <a:p>
            <a:r>
              <a:rPr lang="en-GB" sz="1600" dirty="0"/>
              <a:t> </a:t>
            </a:r>
          </a:p>
          <a:p>
            <a:r>
              <a:rPr lang="en-GB" sz="3200" b="1" baseline="30000" dirty="0"/>
              <a:t>26 </a:t>
            </a:r>
            <a:r>
              <a:rPr lang="en-GB" sz="3200" dirty="0"/>
              <a:t>‘I baptise with</a:t>
            </a:r>
            <a:r>
              <a:rPr lang="en-GB" sz="3200" baseline="30000" dirty="0"/>
              <a:t> </a:t>
            </a:r>
            <a:r>
              <a:rPr lang="en-GB" sz="3200" dirty="0"/>
              <a:t>water,’ John replied, ‘but among you stands one you do not know. </a:t>
            </a:r>
            <a:r>
              <a:rPr lang="en-GB" sz="3200" b="1" baseline="30000" dirty="0"/>
              <a:t>27 </a:t>
            </a:r>
            <a:r>
              <a:rPr lang="en-GB" sz="3200" dirty="0"/>
              <a:t>He is the one who comes after me, the straps of whose sandals I am not worthy to untie.’</a:t>
            </a:r>
          </a:p>
          <a:p>
            <a:r>
              <a:rPr lang="en-GB" sz="3200" b="1" baseline="30000" dirty="0"/>
              <a:t>28 </a:t>
            </a:r>
            <a:r>
              <a:rPr lang="en-GB" sz="3200" dirty="0"/>
              <a:t>This all happened at Bethany on the other side of the Jordan, where John was baptising.</a:t>
            </a:r>
          </a:p>
          <a:p>
            <a:r>
              <a:rPr lang="en-GB" sz="3200" b="1" dirty="0"/>
              <a:t> </a:t>
            </a:r>
            <a:endParaRPr lang="en-GB" sz="3200" dirty="0"/>
          </a:p>
          <a:p>
            <a:pPr lvl="0"/>
            <a:endParaRPr lang="en-GB" sz="3200" dirty="0"/>
          </a:p>
        </p:txBody>
      </p:sp>
    </p:spTree>
    <p:extLst>
      <p:ext uri="{BB962C8B-B14F-4D97-AF65-F5344CB8AC3E}">
        <p14:creationId xmlns:p14="http://schemas.microsoft.com/office/powerpoint/2010/main" val="74184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98783" y="331304"/>
            <a:ext cx="11569148" cy="4524315"/>
          </a:xfrm>
          <a:prstGeom prst="rect">
            <a:avLst/>
          </a:prstGeom>
          <a:noFill/>
        </p:spPr>
        <p:txBody>
          <a:bodyPr wrap="square" rtlCol="0">
            <a:spAutoFit/>
          </a:bodyPr>
          <a:lstStyle/>
          <a:p>
            <a:pPr lvl="0"/>
            <a:r>
              <a:rPr lang="en-GB" sz="3200" b="1" dirty="0"/>
              <a:t>John 1: 19-34</a:t>
            </a:r>
          </a:p>
          <a:p>
            <a:pPr lvl="0"/>
            <a:endParaRPr lang="en-GB" sz="1600" dirty="0"/>
          </a:p>
          <a:p>
            <a:r>
              <a:rPr lang="en-GB" sz="3200" b="1" baseline="30000" dirty="0"/>
              <a:t>29 </a:t>
            </a:r>
            <a:r>
              <a:rPr lang="en-GB" sz="3200" dirty="0"/>
              <a:t>The next day John saw Jesus coming towards him and said, ‘Look, the Lamb of God, who takes away the sin of the world! </a:t>
            </a:r>
            <a:r>
              <a:rPr lang="en-GB" sz="3200" b="1" baseline="30000" dirty="0"/>
              <a:t>30 </a:t>
            </a:r>
            <a:r>
              <a:rPr lang="en-GB" sz="3200" dirty="0"/>
              <a:t>This is the one I meant when I said, “A man who comes after me has surpassed me because he was before me.” </a:t>
            </a:r>
            <a:r>
              <a:rPr lang="en-GB" sz="3200" b="1" baseline="30000" dirty="0"/>
              <a:t>31 </a:t>
            </a:r>
            <a:r>
              <a:rPr lang="en-GB" sz="3200" dirty="0"/>
              <a:t>I myself did not know him, but the reason I came baptising with water was that he might be revealed to Israel.’</a:t>
            </a:r>
          </a:p>
          <a:p>
            <a:r>
              <a:rPr lang="en-GB" sz="1600" dirty="0"/>
              <a:t> </a:t>
            </a:r>
          </a:p>
          <a:p>
            <a:pPr lvl="0"/>
            <a:endParaRPr lang="en-GB" sz="3200" dirty="0"/>
          </a:p>
        </p:txBody>
      </p:sp>
    </p:spTree>
    <p:extLst>
      <p:ext uri="{BB962C8B-B14F-4D97-AF65-F5344CB8AC3E}">
        <p14:creationId xmlns:p14="http://schemas.microsoft.com/office/powerpoint/2010/main" val="903002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1056</Words>
  <Application>Microsoft Office PowerPoint</Application>
  <PresentationFormat>Widescreen</PresentationFormat>
  <Paragraphs>113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North</dc:creator>
  <cp:lastModifiedBy>Esther</cp:lastModifiedBy>
  <cp:revision>11</cp:revision>
  <dcterms:created xsi:type="dcterms:W3CDTF">2023-11-08T12:11:03Z</dcterms:created>
  <dcterms:modified xsi:type="dcterms:W3CDTF">2024-01-18T14:53:58Z</dcterms:modified>
</cp:coreProperties>
</file>