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2" r:id="rId8"/>
    <p:sldId id="267" r:id="rId9"/>
    <p:sldId id="260" r:id="rId10"/>
    <p:sldId id="261" r:id="rId11"/>
    <p:sldId id="26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F0461-525F-F6B8-A9E5-8274C9C2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0AD3BC-5C1D-A333-92A5-D5EF769AC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600EE-45D8-DF76-E861-69A70E4C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9C1BB-8DAC-F6D0-51D7-F2B531B7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BECB2-8876-1A62-5ACC-B3672CC1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B0CB3-3020-99BA-774A-7D5B04AA5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91153-50B1-EDAD-43A2-2D0D99F52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76458-703A-AFC5-AE60-8D922609B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8EB79-2A62-CBC6-BD84-B05452F80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EAEA3-C976-57BF-EDD5-4A139DCEE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5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A37990-60A6-9A45-4275-556E79005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34AE85-144F-A575-2BF1-07938860E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FED35-26D4-BF51-C065-A2DACC82B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63972-8DBA-9361-BB3C-2252907FD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7801C-59DE-B372-FE49-BC9AA9F3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1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BDC6A-91F8-2380-2914-A52CC4F4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51942-F776-E4D0-C7AA-3DEAEA17E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0F6AB-AEBD-2D68-7A8B-74525953F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6CA35-A84F-5152-771D-19F2D355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2AEE3-B0E9-B1EF-E385-FD205028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5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B4326-7DB6-C8F0-D875-549490FF2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136AC-525A-59AF-C9E7-E133C01BC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75DC8-9A44-419D-2EBC-E25F7FF8A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BBB30-9CE2-DEFD-C80A-C55594BE6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339BE-129D-702E-50D5-F97DC71D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5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F58DA-7410-B96A-5A55-9DD2D9A90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B05CC-B149-4ED1-5E83-D90E29EFC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A4735-2D1C-02D1-DF63-DB7CD3C3E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98BF2-6EFB-165E-CCF6-977CAE23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C8984-FC46-A53A-C657-319D5A1F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70A13D-6C3A-B66C-49F8-393BD93D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2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4090B-E267-2521-9EFB-0F945C743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7035C-4686-B51E-3C84-D5782D93A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8783B-E7FF-D845-D2AF-B13FC9939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6FAC51-A79B-534E-FACD-B3E5A8F2D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D3075-C99B-50EF-2EDE-47CB67275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EBF057-BB36-5ABE-E0BB-F0D67BF1F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02F63-8AEC-680A-512A-4B7AB653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68E5B1-3BA2-59BE-8E3C-F69ACCE8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3FF2-006B-B00B-C4AF-D6C01553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6622F4-1DFF-8C20-FE6D-2476B57F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2800F-3D14-D869-B979-A33C3612E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6764F-EDEF-6FA7-632E-C4A24CE9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6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A3B913-555F-259E-D123-083E79482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CBDD46-7E6A-EB53-95DD-8FA98B9E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E527C-9826-2408-474F-B4574D7B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0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A0053-A158-9970-C196-82C47DD97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3AC4F-FCDA-DA0B-2256-EB7159ED3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B3585-7BE8-7060-1001-0B57FE242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990A7-7BE3-0F0C-A492-4DE347D4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34ABC-EC15-6E25-174F-A73139BCF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2E305-28B9-3B54-6C4E-0EEC72A2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6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8BA5-0B8D-7741-CB0D-D914737F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7BFB71-8E98-EC7E-2BF6-D1682CF7D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74190-6006-F79F-8617-A435DE3FC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1BCE9-8175-777C-D59C-38EC366E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6A5C0-0DBD-61B9-6E3C-47866F0F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71358E-8699-F9F5-A02A-F54EE3186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A5A7C-5375-9367-3094-53BF7D9FA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A60EB-13C0-8D0E-2775-E2F8CF919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A9F19-A0C7-FCA5-9652-2D4846D95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A7A4C-4F83-294C-9450-0C3DE56E82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BF441-89B9-1993-BF78-EAC538EF0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43AB8-197A-3A69-806A-AB81E4221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green square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9EA18D45-240F-59F4-4022-4DA6146D3CA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1308295" y="1660358"/>
            <a:ext cx="74266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Verses from Exodus chapters 2, 4, 15 &amp; 17</a:t>
            </a:r>
          </a:p>
        </p:txBody>
      </p:sp>
    </p:spTree>
    <p:extLst>
      <p:ext uri="{BB962C8B-B14F-4D97-AF65-F5344CB8AC3E}">
        <p14:creationId xmlns:p14="http://schemas.microsoft.com/office/powerpoint/2010/main" val="3980632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293076" y="844430"/>
            <a:ext cx="113526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2. A team that… fills in each others gaps</a:t>
            </a:r>
          </a:p>
          <a:p>
            <a:endParaRPr lang="en-GB" sz="3200" b="1" dirty="0">
              <a:solidFill>
                <a:schemeClr val="bg1"/>
              </a:solidFill>
            </a:endParaRPr>
          </a:p>
          <a:p>
            <a:r>
              <a:rPr lang="en-GB" sz="3200" b="1" dirty="0">
                <a:solidFill>
                  <a:schemeClr val="bg1"/>
                </a:solidFill>
              </a:rPr>
              <a:t>Exodus 4: 27-30</a:t>
            </a:r>
            <a:br>
              <a:rPr lang="en-GB" sz="3200" b="1" dirty="0">
                <a:solidFill>
                  <a:schemeClr val="bg1"/>
                </a:solidFill>
              </a:rPr>
            </a:br>
            <a:r>
              <a:rPr lang="en-GB" sz="3200" b="1" baseline="30000" dirty="0">
                <a:solidFill>
                  <a:schemeClr val="bg1"/>
                </a:solidFill>
              </a:rPr>
              <a:t>27 </a:t>
            </a:r>
            <a:r>
              <a:rPr lang="en-GB" sz="3200" dirty="0">
                <a:solidFill>
                  <a:schemeClr val="bg1"/>
                </a:solidFill>
              </a:rPr>
              <a:t>The </a:t>
            </a:r>
            <a:r>
              <a:rPr lang="en-GB" sz="3200" cap="small" dirty="0">
                <a:solidFill>
                  <a:schemeClr val="bg1"/>
                </a:solidFill>
              </a:rPr>
              <a:t>Lord</a:t>
            </a:r>
            <a:r>
              <a:rPr lang="en-GB" sz="3200" dirty="0">
                <a:solidFill>
                  <a:schemeClr val="bg1"/>
                </a:solidFill>
              </a:rPr>
              <a:t> said to Aaron, ‘Go into the wilderness to meet Moses.’ So he met Moses at the mountain of God and kissed him. </a:t>
            </a:r>
            <a:r>
              <a:rPr lang="en-GB" sz="3200" b="1" baseline="30000" dirty="0">
                <a:solidFill>
                  <a:schemeClr val="bg1"/>
                </a:solidFill>
              </a:rPr>
              <a:t>28 </a:t>
            </a:r>
            <a:r>
              <a:rPr lang="en-GB" sz="3200" dirty="0">
                <a:solidFill>
                  <a:schemeClr val="bg1"/>
                </a:solidFill>
              </a:rPr>
              <a:t>Then Moses told Aaron everything the </a:t>
            </a:r>
            <a:r>
              <a:rPr lang="en-GB" sz="3200" cap="small" dirty="0">
                <a:solidFill>
                  <a:schemeClr val="bg1"/>
                </a:solidFill>
              </a:rPr>
              <a:t>Lord</a:t>
            </a:r>
            <a:r>
              <a:rPr lang="en-GB" sz="3200" dirty="0">
                <a:solidFill>
                  <a:schemeClr val="bg1"/>
                </a:solidFill>
              </a:rPr>
              <a:t> had sent him to say, and also about all the signs he had commanded him to perform.</a:t>
            </a:r>
          </a:p>
          <a:p>
            <a:r>
              <a:rPr lang="en-GB" sz="3200" b="1" baseline="30000" dirty="0">
                <a:solidFill>
                  <a:schemeClr val="bg1"/>
                </a:solidFill>
              </a:rPr>
              <a:t>29 </a:t>
            </a:r>
            <a:r>
              <a:rPr lang="en-GB" sz="3200" dirty="0">
                <a:solidFill>
                  <a:schemeClr val="bg1"/>
                </a:solidFill>
              </a:rPr>
              <a:t>Moses and Aaron brought together all the elders of the Israelites, </a:t>
            </a:r>
            <a:r>
              <a:rPr lang="en-GB" sz="3200" b="1" baseline="30000" dirty="0">
                <a:solidFill>
                  <a:schemeClr val="bg1"/>
                </a:solidFill>
              </a:rPr>
              <a:t>30 </a:t>
            </a:r>
            <a:r>
              <a:rPr lang="en-GB" sz="3200" dirty="0">
                <a:solidFill>
                  <a:schemeClr val="bg1"/>
                </a:solidFill>
              </a:rPr>
              <a:t>and Aaron told them everything the </a:t>
            </a:r>
            <a:r>
              <a:rPr lang="en-GB" sz="3200" cap="small" dirty="0">
                <a:solidFill>
                  <a:schemeClr val="bg1"/>
                </a:solidFill>
              </a:rPr>
              <a:t>Lord</a:t>
            </a:r>
            <a:r>
              <a:rPr lang="en-GB" sz="3200" dirty="0">
                <a:solidFill>
                  <a:schemeClr val="bg1"/>
                </a:solidFill>
              </a:rPr>
              <a:t> had said to Moses.</a:t>
            </a:r>
          </a:p>
        </p:txBody>
      </p:sp>
    </p:spTree>
    <p:extLst>
      <p:ext uri="{BB962C8B-B14F-4D97-AF65-F5344CB8AC3E}">
        <p14:creationId xmlns:p14="http://schemas.microsoft.com/office/powerpoint/2010/main" val="2582593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616634" y="436466"/>
            <a:ext cx="1135262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3. A team that… creates space and lets go </a:t>
            </a:r>
          </a:p>
          <a:p>
            <a:r>
              <a:rPr lang="en-GB" sz="3200" b="1" dirty="0">
                <a:solidFill>
                  <a:schemeClr val="bg1"/>
                </a:solidFill>
              </a:rPr>
              <a:t> </a:t>
            </a:r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b="1" dirty="0">
                <a:solidFill>
                  <a:schemeClr val="bg1"/>
                </a:solidFill>
              </a:rPr>
              <a:t>Exodus 17: 10-12 </a:t>
            </a:r>
            <a:br>
              <a:rPr lang="en-GB" sz="3200" b="1" dirty="0">
                <a:solidFill>
                  <a:schemeClr val="bg1"/>
                </a:solidFill>
              </a:rPr>
            </a:br>
            <a:r>
              <a:rPr lang="en-GB" sz="3200" b="1" baseline="30000" dirty="0">
                <a:solidFill>
                  <a:schemeClr val="bg1"/>
                </a:solidFill>
              </a:rPr>
              <a:t>10 </a:t>
            </a:r>
            <a:r>
              <a:rPr lang="en-GB" sz="3200" dirty="0">
                <a:solidFill>
                  <a:schemeClr val="bg1"/>
                </a:solidFill>
              </a:rPr>
              <a:t>So Joshua fought the Amalekites as Moses had ordered, and Moses, Aaron and </a:t>
            </a:r>
            <a:r>
              <a:rPr lang="en-GB" sz="3200" dirty="0" err="1">
                <a:solidFill>
                  <a:schemeClr val="bg1"/>
                </a:solidFill>
              </a:rPr>
              <a:t>Hur</a:t>
            </a:r>
            <a:r>
              <a:rPr lang="en-GB" sz="3200" dirty="0">
                <a:solidFill>
                  <a:schemeClr val="bg1"/>
                </a:solidFill>
              </a:rPr>
              <a:t> went to the top of the hill. </a:t>
            </a:r>
            <a:r>
              <a:rPr lang="en-GB" sz="3200" b="1" baseline="30000" dirty="0">
                <a:solidFill>
                  <a:schemeClr val="bg1"/>
                </a:solidFill>
              </a:rPr>
              <a:t>11 </a:t>
            </a:r>
            <a:r>
              <a:rPr lang="en-GB" sz="3200" dirty="0">
                <a:solidFill>
                  <a:schemeClr val="bg1"/>
                </a:solidFill>
              </a:rPr>
              <a:t>As long as Moses held up his hands, the Israelites were winning, but whenever he lowered his hands, the Amalekites were winning. </a:t>
            </a:r>
            <a:r>
              <a:rPr lang="en-GB" sz="3200" b="1" baseline="30000" dirty="0">
                <a:solidFill>
                  <a:schemeClr val="bg1"/>
                </a:solidFill>
              </a:rPr>
              <a:t>12 </a:t>
            </a:r>
            <a:r>
              <a:rPr lang="en-GB" sz="3200" dirty="0">
                <a:solidFill>
                  <a:schemeClr val="bg1"/>
                </a:solidFill>
              </a:rPr>
              <a:t>When Moses’ hands grew tired, they took a stone and put it under him and he sat on it. Aaron and </a:t>
            </a:r>
            <a:r>
              <a:rPr lang="en-GB" sz="3200" dirty="0" err="1">
                <a:solidFill>
                  <a:schemeClr val="bg1"/>
                </a:solidFill>
              </a:rPr>
              <a:t>Hur</a:t>
            </a:r>
            <a:r>
              <a:rPr lang="en-GB" sz="3200" dirty="0">
                <a:solidFill>
                  <a:schemeClr val="bg1"/>
                </a:solidFill>
              </a:rPr>
              <a:t> held his hands up – one on one side, one on the other – so that his hands remained steady till sunset. </a:t>
            </a:r>
          </a:p>
        </p:txBody>
      </p:sp>
    </p:spTree>
    <p:extLst>
      <p:ext uri="{BB962C8B-B14F-4D97-AF65-F5344CB8AC3E}">
        <p14:creationId xmlns:p14="http://schemas.microsoft.com/office/powerpoint/2010/main" val="66196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419686" y="155112"/>
            <a:ext cx="113526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3. A team that… creates space and lets go </a:t>
            </a:r>
          </a:p>
          <a:p>
            <a:r>
              <a:rPr lang="en-GB" sz="3200" b="1" dirty="0">
                <a:solidFill>
                  <a:schemeClr val="bg1"/>
                </a:solidFill>
              </a:rPr>
              <a:t> </a:t>
            </a:r>
          </a:p>
          <a:p>
            <a:r>
              <a:rPr lang="en-GB" sz="3200" b="1" dirty="0">
                <a:solidFill>
                  <a:schemeClr val="bg1"/>
                </a:solidFill>
              </a:rPr>
              <a:t>Moses to Joshua:</a:t>
            </a:r>
          </a:p>
          <a:p>
            <a:r>
              <a:rPr lang="en-GB" sz="3200" dirty="0">
                <a:solidFill>
                  <a:schemeClr val="bg1"/>
                </a:solidFill>
              </a:rPr>
              <a:t>“Be strong and courageous for you must go with this people… The Lord Himself goes before you and will be with you; He will never leave you or forsake you. Do not be afraid; do not be discouraged.” Deuteronomy 31: 7-8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b="1" dirty="0">
                <a:solidFill>
                  <a:schemeClr val="bg1"/>
                </a:solidFill>
              </a:rPr>
              <a:t>Jesus: </a:t>
            </a:r>
          </a:p>
          <a:p>
            <a:r>
              <a:rPr lang="en-GB" sz="3200" dirty="0">
                <a:solidFill>
                  <a:schemeClr val="bg1"/>
                </a:solidFill>
              </a:rPr>
              <a:t>“All authority in heaven and on earth has been given to me. Therefore go…” </a:t>
            </a:r>
          </a:p>
          <a:p>
            <a:r>
              <a:rPr lang="en-GB" sz="3200" dirty="0">
                <a:solidFill>
                  <a:schemeClr val="bg1"/>
                </a:solidFill>
              </a:rPr>
              <a:t>Matthew 28: 18-19</a:t>
            </a:r>
          </a:p>
        </p:txBody>
      </p:sp>
    </p:spTree>
    <p:extLst>
      <p:ext uri="{BB962C8B-B14F-4D97-AF65-F5344CB8AC3E}">
        <p14:creationId xmlns:p14="http://schemas.microsoft.com/office/powerpoint/2010/main" val="246892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419686" y="464604"/>
            <a:ext cx="1135262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“If you want to go fast, go alone. If you want to go far, go together.” African Proverb</a:t>
            </a:r>
          </a:p>
          <a:p>
            <a:r>
              <a:rPr lang="en-GB" sz="3200" dirty="0">
                <a:solidFill>
                  <a:schemeClr val="bg1"/>
                </a:solidFill>
              </a:rPr>
              <a:t> </a:t>
            </a:r>
          </a:p>
          <a:p>
            <a:r>
              <a:rPr lang="en-GB" sz="3200" dirty="0">
                <a:solidFill>
                  <a:schemeClr val="bg1"/>
                </a:solidFill>
              </a:rPr>
              <a:t>“I’ve never scored a goal in my life without getting a pass from someone else.” </a:t>
            </a:r>
          </a:p>
          <a:p>
            <a:r>
              <a:rPr lang="en-GB" sz="3200" dirty="0">
                <a:solidFill>
                  <a:schemeClr val="bg1"/>
                </a:solidFill>
              </a:rPr>
              <a:t>Abby Wambach (ex-football player)</a:t>
            </a:r>
          </a:p>
          <a:p>
            <a:r>
              <a:rPr lang="en-GB" sz="3200" dirty="0">
                <a:solidFill>
                  <a:schemeClr val="bg1"/>
                </a:solidFill>
              </a:rPr>
              <a:t> </a:t>
            </a:r>
          </a:p>
          <a:p>
            <a:r>
              <a:rPr lang="en-GB" sz="3200" dirty="0">
                <a:solidFill>
                  <a:schemeClr val="bg1"/>
                </a:solidFill>
              </a:rPr>
              <a:t>“None of us, including me, ever do great things. But we can do small things, with great love, and together we can do something wonderful.” </a:t>
            </a:r>
          </a:p>
          <a:p>
            <a:r>
              <a:rPr lang="en-GB" sz="3200" dirty="0">
                <a:solidFill>
                  <a:schemeClr val="bg1"/>
                </a:solidFill>
              </a:rPr>
              <a:t>Mother Teresa</a:t>
            </a:r>
          </a:p>
        </p:txBody>
      </p:sp>
    </p:spTree>
    <p:extLst>
      <p:ext uri="{BB962C8B-B14F-4D97-AF65-F5344CB8AC3E}">
        <p14:creationId xmlns:p14="http://schemas.microsoft.com/office/powerpoint/2010/main" val="338887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419686" y="1167988"/>
            <a:ext cx="113526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John 15: 12-13, The Bible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“This is my commandment: Love each other in the same way I have loved you. There is no greater love than to lay down one’s life for one’s friends.” </a:t>
            </a:r>
          </a:p>
          <a:p>
            <a:r>
              <a:rPr lang="en-GB" sz="3200" dirty="0">
                <a:solidFill>
                  <a:schemeClr val="bg1"/>
                </a:solidFill>
              </a:rPr>
              <a:t>Jesus </a:t>
            </a:r>
          </a:p>
        </p:txBody>
      </p:sp>
    </p:spTree>
    <p:extLst>
      <p:ext uri="{BB962C8B-B14F-4D97-AF65-F5344CB8AC3E}">
        <p14:creationId xmlns:p14="http://schemas.microsoft.com/office/powerpoint/2010/main" val="289385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419686" y="1167988"/>
            <a:ext cx="113526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Team</a:t>
            </a:r>
          </a:p>
          <a:p>
            <a:endParaRPr lang="en-GB" sz="1200" b="1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We need others to encourage, challenge, and support us in our journey.</a:t>
            </a:r>
          </a:p>
          <a:p>
            <a:r>
              <a:rPr lang="en-GB" sz="1200" dirty="0">
                <a:solidFill>
                  <a:schemeClr val="bg1"/>
                </a:solidFill>
              </a:rPr>
              <a:t> </a:t>
            </a:r>
          </a:p>
          <a:p>
            <a:r>
              <a:rPr lang="en-GB" sz="3200" dirty="0">
                <a:solidFill>
                  <a:schemeClr val="bg1"/>
                </a:solidFill>
              </a:rPr>
              <a:t>God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3200" dirty="0">
                <a:solidFill>
                  <a:schemeClr val="bg1"/>
                </a:solidFill>
              </a:rPr>
              <a:t>needs to be the glue that holds the team together, and it’s only then that anything is possible. </a:t>
            </a:r>
          </a:p>
          <a:p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30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1151206" y="1379003"/>
            <a:ext cx="1135262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A team that…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pPr lvl="0"/>
            <a:r>
              <a:rPr lang="en-GB" sz="3200" b="1" dirty="0">
                <a:solidFill>
                  <a:schemeClr val="bg1"/>
                </a:solidFill>
              </a:rPr>
              <a:t>1. …is responsive and courageous</a:t>
            </a:r>
            <a:endParaRPr lang="en-GB" sz="3200" dirty="0">
              <a:solidFill>
                <a:schemeClr val="bg1"/>
              </a:solidFill>
            </a:endParaRPr>
          </a:p>
          <a:p>
            <a:pPr lvl="0"/>
            <a:r>
              <a:rPr lang="en-GB" sz="3200" b="1" dirty="0">
                <a:solidFill>
                  <a:schemeClr val="bg1"/>
                </a:solidFill>
              </a:rPr>
              <a:t>2. …fills in each others gaps</a:t>
            </a:r>
            <a:endParaRPr lang="en-GB" sz="3200" dirty="0">
              <a:solidFill>
                <a:schemeClr val="bg1"/>
              </a:solidFill>
            </a:endParaRPr>
          </a:p>
          <a:p>
            <a:pPr lvl="0"/>
            <a:r>
              <a:rPr lang="en-GB" sz="3200" b="1" dirty="0">
                <a:solidFill>
                  <a:schemeClr val="bg1"/>
                </a:solidFill>
              </a:rPr>
              <a:t>3. …creates space and lets go</a:t>
            </a:r>
            <a:endParaRPr lang="en-GB" sz="3200" dirty="0">
              <a:solidFill>
                <a:schemeClr val="bg1"/>
              </a:solidFill>
            </a:endParaRPr>
          </a:p>
          <a:p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45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419686" y="1153919"/>
            <a:ext cx="113526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1. A team that… is responsive and courageous</a:t>
            </a:r>
          </a:p>
          <a:p>
            <a:pPr marL="514350" lvl="0" indent="-514350">
              <a:buAutoNum type="arabicPeriod"/>
            </a:pPr>
            <a:endParaRPr lang="en-GB" sz="3200" b="1" dirty="0">
              <a:solidFill>
                <a:schemeClr val="bg1"/>
              </a:solidFill>
            </a:endParaRPr>
          </a:p>
          <a:p>
            <a:pPr lvl="0"/>
            <a:r>
              <a:rPr lang="en-GB" sz="3200" b="1" dirty="0">
                <a:solidFill>
                  <a:schemeClr val="bg1"/>
                </a:solidFill>
              </a:rPr>
              <a:t>Exodus 2: 7 </a:t>
            </a:r>
            <a:br>
              <a:rPr lang="en-GB" sz="3200" b="1" dirty="0">
                <a:solidFill>
                  <a:schemeClr val="bg1"/>
                </a:solidFill>
              </a:rPr>
            </a:br>
            <a:r>
              <a:rPr lang="en-GB" sz="3200" b="1" baseline="30000" dirty="0">
                <a:solidFill>
                  <a:schemeClr val="bg1"/>
                </a:solidFill>
              </a:rPr>
              <a:t>7 </a:t>
            </a:r>
            <a:r>
              <a:rPr lang="en-GB" sz="3200" dirty="0">
                <a:solidFill>
                  <a:schemeClr val="bg1"/>
                </a:solidFill>
              </a:rPr>
              <a:t>Then his sister (Miriam) asked Pharaoh’s daughter, ‘Shall I go and get one of the Hebrew women (Moses’ birth Mum) to nurse the baby (Moses) for you?’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72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419686" y="428178"/>
            <a:ext cx="1135262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1. A team that… is responsive and courageous</a:t>
            </a:r>
          </a:p>
          <a:p>
            <a:endParaRPr lang="en-GB" sz="3200" b="1" dirty="0">
              <a:solidFill>
                <a:schemeClr val="bg1"/>
              </a:solidFill>
            </a:endParaRPr>
          </a:p>
          <a:p>
            <a:r>
              <a:rPr lang="en-GB" sz="3200" b="1" dirty="0">
                <a:solidFill>
                  <a:schemeClr val="bg1"/>
                </a:solidFill>
              </a:rPr>
              <a:t>Exodus 15: 20-21 </a:t>
            </a:r>
            <a:br>
              <a:rPr lang="en-GB" sz="3200" b="1" dirty="0">
                <a:solidFill>
                  <a:schemeClr val="bg1"/>
                </a:solidFill>
              </a:rPr>
            </a:br>
            <a:r>
              <a:rPr lang="en-GB" sz="3200" b="1" baseline="30000" dirty="0">
                <a:solidFill>
                  <a:schemeClr val="bg1"/>
                </a:solidFill>
              </a:rPr>
              <a:t>20 </a:t>
            </a:r>
            <a:r>
              <a:rPr lang="en-GB" sz="3200" dirty="0">
                <a:solidFill>
                  <a:schemeClr val="bg1"/>
                </a:solidFill>
              </a:rPr>
              <a:t>Then Miriam the prophet, Aaron’s sister, took a tambourine in her hand, and all the women followed her, with tambourines and dancing. </a:t>
            </a:r>
            <a:r>
              <a:rPr lang="en-GB" sz="3200" b="1" baseline="30000" dirty="0">
                <a:solidFill>
                  <a:schemeClr val="bg1"/>
                </a:solidFill>
              </a:rPr>
              <a:t>21 </a:t>
            </a:r>
            <a:r>
              <a:rPr lang="en-GB" sz="3200" dirty="0">
                <a:solidFill>
                  <a:schemeClr val="bg1"/>
                </a:solidFill>
              </a:rPr>
              <a:t>Miriam sang to them: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‘Sing to the </a:t>
            </a:r>
            <a:r>
              <a:rPr lang="en-GB" sz="3200" cap="small" dirty="0">
                <a:solidFill>
                  <a:schemeClr val="bg1"/>
                </a:solidFill>
              </a:rPr>
              <a:t>Lord</a:t>
            </a:r>
            <a:r>
              <a:rPr lang="en-GB" sz="3200" dirty="0">
                <a:solidFill>
                  <a:schemeClr val="bg1"/>
                </a:solidFill>
              </a:rPr>
              <a:t>,</a:t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    for he is highly exalted.</a:t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Both horse and driver</a:t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    he has hurled into the sea.’</a:t>
            </a:r>
          </a:p>
          <a:p>
            <a:r>
              <a:rPr lang="en-GB" sz="3200" b="1" dirty="0">
                <a:solidFill>
                  <a:schemeClr val="bg1"/>
                </a:solidFill>
              </a:rPr>
              <a:t> 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42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560361" y="671691"/>
            <a:ext cx="113526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2. A team that… fills in each others gaps</a:t>
            </a:r>
          </a:p>
          <a:p>
            <a:endParaRPr lang="en-GB" sz="3200" b="1" dirty="0">
              <a:solidFill>
                <a:schemeClr val="bg1"/>
              </a:solidFill>
            </a:endParaRPr>
          </a:p>
          <a:p>
            <a:r>
              <a:rPr lang="en-GB" sz="3200" b="1" dirty="0">
                <a:solidFill>
                  <a:schemeClr val="bg1"/>
                </a:solidFill>
              </a:rPr>
              <a:t>Exodus 4: 13-17</a:t>
            </a:r>
            <a:br>
              <a:rPr lang="en-GB" sz="3200" b="1" dirty="0">
                <a:solidFill>
                  <a:schemeClr val="bg1"/>
                </a:solidFill>
              </a:rPr>
            </a:br>
            <a:r>
              <a:rPr lang="en-GB" sz="3200" b="1" baseline="30000" dirty="0">
                <a:solidFill>
                  <a:schemeClr val="bg1"/>
                </a:solidFill>
              </a:rPr>
              <a:t>13 </a:t>
            </a:r>
            <a:r>
              <a:rPr lang="en-GB" sz="3200" dirty="0">
                <a:solidFill>
                  <a:schemeClr val="bg1"/>
                </a:solidFill>
              </a:rPr>
              <a:t>But Moses said, ‘Pardon your servant, Lord. Please send someone else.’</a:t>
            </a:r>
          </a:p>
          <a:p>
            <a:r>
              <a:rPr lang="en-GB" sz="3200" b="1" baseline="30000" dirty="0">
                <a:solidFill>
                  <a:schemeClr val="bg1"/>
                </a:solidFill>
              </a:rPr>
              <a:t>14 </a:t>
            </a:r>
            <a:r>
              <a:rPr lang="en-GB" sz="3200" dirty="0">
                <a:solidFill>
                  <a:schemeClr val="bg1"/>
                </a:solidFill>
              </a:rPr>
              <a:t>Then the </a:t>
            </a:r>
            <a:r>
              <a:rPr lang="en-GB" sz="3200" cap="small" dirty="0">
                <a:solidFill>
                  <a:schemeClr val="bg1"/>
                </a:solidFill>
              </a:rPr>
              <a:t>Lord</a:t>
            </a:r>
            <a:r>
              <a:rPr lang="en-GB" sz="3200" dirty="0">
                <a:solidFill>
                  <a:schemeClr val="bg1"/>
                </a:solidFill>
              </a:rPr>
              <a:t>’s anger burned against Moses and he said, ‘What about your brother, Aaron the Levite? I know he can speak well. He is already on his way to meet you, and he will be glad to see you. </a:t>
            </a:r>
            <a:r>
              <a:rPr lang="en-GB" sz="3200" b="1" baseline="30000" dirty="0">
                <a:solidFill>
                  <a:schemeClr val="bg1"/>
                </a:solidFill>
              </a:rPr>
              <a:t>15 </a:t>
            </a:r>
            <a:r>
              <a:rPr lang="en-GB" sz="3200" dirty="0">
                <a:solidFill>
                  <a:schemeClr val="bg1"/>
                </a:solidFill>
              </a:rPr>
              <a:t>You shall speak to him and put words in his mouth; I will help both of you speak and will teach you what to do. </a:t>
            </a:r>
          </a:p>
        </p:txBody>
      </p:sp>
    </p:spTree>
    <p:extLst>
      <p:ext uri="{BB962C8B-B14F-4D97-AF65-F5344CB8AC3E}">
        <p14:creationId xmlns:p14="http://schemas.microsoft.com/office/powerpoint/2010/main" val="880918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560361" y="671691"/>
            <a:ext cx="113526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2. A team that… fills in each others gaps</a:t>
            </a:r>
          </a:p>
          <a:p>
            <a:endParaRPr lang="en-GB" sz="3200" b="1" dirty="0">
              <a:solidFill>
                <a:schemeClr val="bg1"/>
              </a:solidFill>
            </a:endParaRPr>
          </a:p>
          <a:p>
            <a:r>
              <a:rPr lang="en-GB" sz="3200" b="1" dirty="0">
                <a:solidFill>
                  <a:schemeClr val="bg1"/>
                </a:solidFill>
              </a:rPr>
              <a:t>Exodus 4: 13-17</a:t>
            </a:r>
            <a:br>
              <a:rPr lang="en-GB" sz="3200" b="1" dirty="0">
                <a:solidFill>
                  <a:schemeClr val="bg1"/>
                </a:solidFill>
              </a:rPr>
            </a:br>
            <a:r>
              <a:rPr lang="en-GB" sz="3200" b="1" baseline="30000" dirty="0">
                <a:solidFill>
                  <a:schemeClr val="bg1"/>
                </a:solidFill>
              </a:rPr>
              <a:t>16 </a:t>
            </a:r>
            <a:r>
              <a:rPr lang="en-GB" sz="3200" dirty="0">
                <a:solidFill>
                  <a:schemeClr val="bg1"/>
                </a:solidFill>
              </a:rPr>
              <a:t>He will speak to the people for you, and it will be as if he were </a:t>
            </a:r>
          </a:p>
          <a:p>
            <a:r>
              <a:rPr lang="en-GB" sz="3200" dirty="0">
                <a:solidFill>
                  <a:schemeClr val="bg1"/>
                </a:solidFill>
              </a:rPr>
              <a:t>your mouth and as if you were God to him. </a:t>
            </a:r>
            <a:r>
              <a:rPr lang="en-GB" sz="3200" b="1" baseline="30000" dirty="0">
                <a:solidFill>
                  <a:schemeClr val="bg1"/>
                </a:solidFill>
              </a:rPr>
              <a:t>17 </a:t>
            </a:r>
            <a:r>
              <a:rPr lang="en-GB" sz="3200" dirty="0">
                <a:solidFill>
                  <a:schemeClr val="bg1"/>
                </a:solidFill>
              </a:rPr>
              <a:t>But take this</a:t>
            </a:r>
          </a:p>
          <a:p>
            <a:r>
              <a:rPr lang="en-GB" sz="3200" dirty="0">
                <a:solidFill>
                  <a:schemeClr val="bg1"/>
                </a:solidFill>
              </a:rPr>
              <a:t> staff in your hand so that you can perform the signs with it.’</a:t>
            </a:r>
          </a:p>
        </p:txBody>
      </p:sp>
    </p:spTree>
    <p:extLst>
      <p:ext uri="{BB962C8B-B14F-4D97-AF65-F5344CB8AC3E}">
        <p14:creationId xmlns:p14="http://schemas.microsoft.com/office/powerpoint/2010/main" val="4214516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847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North</dc:creator>
  <cp:lastModifiedBy>Esther</cp:lastModifiedBy>
  <cp:revision>11</cp:revision>
  <dcterms:created xsi:type="dcterms:W3CDTF">2023-09-04T09:55:58Z</dcterms:created>
  <dcterms:modified xsi:type="dcterms:W3CDTF">2023-10-13T12:54:23Z</dcterms:modified>
</cp:coreProperties>
</file>