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1D8"/>
          </a:solidFill>
        </a:fill>
      </a:tcStyle>
    </a:wholeTbl>
    <a:band2H>
      <a:tcTxStyle b="def" i="def"/>
      <a:tcStyle>
        <a:tcBdr/>
        <a:fill>
          <a:solidFill>
            <a:srgbClr val="E7E9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3CB"/>
          </a:solidFill>
        </a:fill>
      </a:tcStyle>
    </a:wholeTbl>
    <a:band2H>
      <a:tcTxStyle b="def" i="def"/>
      <a:tcStyle>
        <a:tcBdr/>
        <a:fill>
          <a:solidFill>
            <a:srgbClr val="E7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1CC"/>
          </a:solidFill>
        </a:fill>
      </a:tcStyle>
    </a:wholeTbl>
    <a:band2H>
      <a:tcTxStyle b="def" i="def"/>
      <a:tcStyle>
        <a:tcBdr/>
        <a:fill>
          <a:solidFill>
            <a:srgbClr val="E8F0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8" name="Shape 98"/>
          <p:cNvSpPr/>
          <p:nvPr>
            <p:ph type="sldImg"/>
          </p:nvPr>
        </p:nvSpPr>
        <p:spPr>
          <a:xfrm>
            <a:off x="1143000" y="685800"/>
            <a:ext cx="4572000" cy="3429000"/>
          </a:xfrm>
          <a:prstGeom prst="rect">
            <a:avLst/>
          </a:prstGeom>
        </p:spPr>
        <p:txBody>
          <a:bodyPr/>
          <a:lstStyle/>
          <a:p>
            <a:pPr/>
          </a:p>
        </p:txBody>
      </p:sp>
      <p:sp>
        <p:nvSpPr>
          <p:cNvPr id="99" name="Shape 9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ptos"/>
      </a:defRPr>
    </a:lvl1pPr>
    <a:lvl2pPr indent="228600" latinLnBrk="0">
      <a:defRPr sz="1200">
        <a:latin typeface="+mn-lt"/>
        <a:ea typeface="+mn-ea"/>
        <a:cs typeface="+mn-cs"/>
        <a:sym typeface="Aptos"/>
      </a:defRPr>
    </a:lvl2pPr>
    <a:lvl3pPr indent="457200" latinLnBrk="0">
      <a:defRPr sz="1200">
        <a:latin typeface="+mn-lt"/>
        <a:ea typeface="+mn-ea"/>
        <a:cs typeface="+mn-cs"/>
        <a:sym typeface="Aptos"/>
      </a:defRPr>
    </a:lvl3pPr>
    <a:lvl4pPr indent="685800" latinLnBrk="0">
      <a:defRPr sz="1200">
        <a:latin typeface="+mn-lt"/>
        <a:ea typeface="+mn-ea"/>
        <a:cs typeface="+mn-cs"/>
        <a:sym typeface="Aptos"/>
      </a:defRPr>
    </a:lvl4pPr>
    <a:lvl5pPr indent="914400" latinLnBrk="0">
      <a:defRPr sz="1200">
        <a:latin typeface="+mn-lt"/>
        <a:ea typeface="+mn-ea"/>
        <a:cs typeface="+mn-cs"/>
        <a:sym typeface="Aptos"/>
      </a:defRPr>
    </a:lvl5pPr>
    <a:lvl6pPr indent="1143000" latinLnBrk="0">
      <a:defRPr sz="1200">
        <a:latin typeface="+mn-lt"/>
        <a:ea typeface="+mn-ea"/>
        <a:cs typeface="+mn-cs"/>
        <a:sym typeface="Aptos"/>
      </a:defRPr>
    </a:lvl6pPr>
    <a:lvl7pPr indent="1371600" latinLnBrk="0">
      <a:defRPr sz="1200">
        <a:latin typeface="+mn-lt"/>
        <a:ea typeface="+mn-ea"/>
        <a:cs typeface="+mn-cs"/>
        <a:sym typeface="Aptos"/>
      </a:defRPr>
    </a:lvl7pPr>
    <a:lvl8pPr indent="1600200" latinLnBrk="0">
      <a:defRPr sz="1200">
        <a:latin typeface="+mn-lt"/>
        <a:ea typeface="+mn-ea"/>
        <a:cs typeface="+mn-cs"/>
        <a:sym typeface="Aptos"/>
      </a:defRPr>
    </a:lvl8pPr>
    <a:lvl9pPr indent="1828800" latinLnBrk="0">
      <a:defRPr sz="1200">
        <a:latin typeface="+mn-lt"/>
        <a:ea typeface="+mn-ea"/>
        <a:cs typeface="+mn-cs"/>
        <a:sym typeface="Apto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2"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3"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1" name="Title Text"/>
          <p:cNvSpPr txBox="1"/>
          <p:nvPr>
            <p:ph type="title"/>
          </p:nvPr>
        </p:nvSpPr>
        <p:spPr>
          <a:prstGeom prst="rect">
            <a:avLst/>
          </a:prstGeom>
        </p:spPr>
        <p:txBody>
          <a:bodyPr/>
          <a:lstStyle/>
          <a:p>
            <a:pPr/>
            <a:r>
              <a:t>Title Text</a:t>
            </a:r>
          </a:p>
        </p:txBody>
      </p:sp>
      <p:sp>
        <p:nvSpPr>
          <p:cNvPr id="2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spTree>
      <p:nvGrpSpPr>
        <p:cNvPr id="1" name=""/>
        <p:cNvGrpSpPr/>
        <p:nvPr/>
      </p:nvGrpSpPr>
      <p:grpSpPr>
        <a:xfrm>
          <a:off x="0" y="0"/>
          <a:ext cx="0" cy="0"/>
          <a:chOff x="0" y="0"/>
          <a:chExt cx="0" cy="0"/>
        </a:xfrm>
      </p:grpSpPr>
      <p:pic>
        <p:nvPicPr>
          <p:cNvPr id="30" name="Picture 9" descr="Picture 9"/>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31"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2"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757575"/>
                </a:solidFill>
              </a:defRPr>
            </a:lvl1pPr>
            <a:lvl2pPr marL="0" indent="457200">
              <a:buSzTx/>
              <a:buFontTx/>
              <a:buNone/>
              <a:defRPr sz="2400">
                <a:solidFill>
                  <a:srgbClr val="757575"/>
                </a:solidFill>
              </a:defRPr>
            </a:lvl2pPr>
            <a:lvl3pPr marL="0" indent="914400">
              <a:buSzTx/>
              <a:buFontTx/>
              <a:buNone/>
              <a:defRPr sz="2400">
                <a:solidFill>
                  <a:srgbClr val="757575"/>
                </a:solidFill>
              </a:defRPr>
            </a:lvl3pPr>
            <a:lvl4pPr marL="0" indent="1371600">
              <a:buSzTx/>
              <a:buFontTx/>
              <a:buNone/>
              <a:defRPr sz="2400">
                <a:solidFill>
                  <a:srgbClr val="757575"/>
                </a:solidFill>
              </a:defRPr>
            </a:lvl4pPr>
            <a:lvl5pPr marL="0" indent="1828800">
              <a:buSzTx/>
              <a:buFontTx/>
              <a:buNone/>
              <a:defRPr sz="2400">
                <a:solidFill>
                  <a:srgbClr val="757575"/>
                </a:solidFill>
              </a:defRPr>
            </a:lvl5pPr>
          </a:lstStyle>
          <a:p>
            <a:pPr/>
            <a:r>
              <a:t>Body Level One</a:t>
            </a:r>
          </a:p>
          <a:p>
            <a:pPr lvl="1"/>
            <a:r>
              <a:t>Body Level Two</a:t>
            </a:r>
          </a:p>
          <a:p>
            <a:pPr lvl="2"/>
            <a:r>
              <a:t>Body Level Three</a:t>
            </a:r>
          </a:p>
          <a:p>
            <a:pPr lvl="3"/>
            <a:r>
              <a:t>Body Level Four</a:t>
            </a:r>
          </a:p>
          <a:p>
            <a:pPr lvl="4"/>
            <a:r>
              <a:t>Body Level Five</a:t>
            </a:r>
          </a:p>
        </p:txBody>
      </p:sp>
      <p:sp>
        <p:nvSpPr>
          <p:cNvPr id="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 Content">
    <p:spTree>
      <p:nvGrpSpPr>
        <p:cNvPr id="1" name=""/>
        <p:cNvGrpSpPr/>
        <p:nvPr/>
      </p:nvGrpSpPr>
      <p:grpSpPr>
        <a:xfrm>
          <a:off x="0" y="0"/>
          <a:ext cx="0" cy="0"/>
          <a:chOff x="0" y="0"/>
          <a:chExt cx="0" cy="0"/>
        </a:xfrm>
      </p:grpSpPr>
      <p:pic>
        <p:nvPicPr>
          <p:cNvPr id="40" name="Picture 9" descr="Picture 9"/>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41" name="Title Text"/>
          <p:cNvSpPr txBox="1"/>
          <p:nvPr>
            <p:ph type="title"/>
          </p:nvPr>
        </p:nvSpPr>
        <p:spPr>
          <a:prstGeom prst="rect">
            <a:avLst/>
          </a:prstGeom>
        </p:spPr>
        <p:txBody>
          <a:bodyPr/>
          <a:lstStyle/>
          <a:p>
            <a:pPr/>
            <a:r>
              <a:t>Title Text</a:t>
            </a:r>
          </a:p>
        </p:txBody>
      </p:sp>
      <p:sp>
        <p:nvSpPr>
          <p:cNvPr id="42"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mparison">
    <p:spTree>
      <p:nvGrpSpPr>
        <p:cNvPr id="1" name=""/>
        <p:cNvGrpSpPr/>
        <p:nvPr/>
      </p:nvGrpSpPr>
      <p:grpSpPr>
        <a:xfrm>
          <a:off x="0" y="0"/>
          <a:ext cx="0" cy="0"/>
          <a:chOff x="0" y="0"/>
          <a:chExt cx="0" cy="0"/>
        </a:xfrm>
      </p:grpSpPr>
      <p:pic>
        <p:nvPicPr>
          <p:cNvPr id="50" name="Picture 9" descr="Picture 9"/>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51" name="Title Text"/>
          <p:cNvSpPr txBox="1"/>
          <p:nvPr>
            <p:ph type="title"/>
          </p:nvPr>
        </p:nvSpPr>
        <p:spPr>
          <a:xfrm>
            <a:off x="839787" y="365125"/>
            <a:ext cx="10515601" cy="1325563"/>
          </a:xfrm>
          <a:prstGeom prst="rect">
            <a:avLst/>
          </a:prstGeom>
        </p:spPr>
        <p:txBody>
          <a:bodyPr/>
          <a:lstStyle/>
          <a:p>
            <a:pPr/>
            <a:r>
              <a:t>Title Text</a:t>
            </a:r>
          </a:p>
        </p:txBody>
      </p:sp>
      <p:sp>
        <p:nvSpPr>
          <p:cNvPr id="52"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53"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1" name="Title Text"/>
          <p:cNvSpPr txBox="1"/>
          <p:nvPr>
            <p:ph type="title"/>
          </p:nvPr>
        </p:nvSpPr>
        <p:spPr>
          <a:prstGeom prst="rect">
            <a:avLst/>
          </a:prstGeom>
        </p:spPr>
        <p:txBody>
          <a:bodyPr/>
          <a:lstStyle/>
          <a:p>
            <a:pPr/>
            <a:r>
              <a:t>Title Text</a:t>
            </a: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pic>
        <p:nvPicPr>
          <p:cNvPr id="69" name="Picture 9" descr="Picture 9"/>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7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spTree>
      <p:nvGrpSpPr>
        <p:cNvPr id="1" name=""/>
        <p:cNvGrpSpPr/>
        <p:nvPr/>
      </p:nvGrpSpPr>
      <p:grpSpPr>
        <a:xfrm>
          <a:off x="0" y="0"/>
          <a:ext cx="0" cy="0"/>
          <a:chOff x="0" y="0"/>
          <a:chExt cx="0" cy="0"/>
        </a:xfrm>
      </p:grpSpPr>
      <p:pic>
        <p:nvPicPr>
          <p:cNvPr id="77" name="Picture 9" descr="Picture 9"/>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78"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9"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80" name="Text Placeholder 3"/>
          <p:cNvSpPr/>
          <p:nvPr>
            <p:ph type="body" sz="quarter" idx="21"/>
          </p:nvPr>
        </p:nvSpPr>
        <p:spPr>
          <a:xfrm>
            <a:off x="839787" y="2057400"/>
            <a:ext cx="3932239" cy="3811588"/>
          </a:xfrm>
          <a:prstGeom prst="rect">
            <a:avLst/>
          </a:prstGeom>
        </p:spPr>
        <p:txBody>
          <a:bodyPr/>
          <a:lstStyle/>
          <a:p>
            <a:pPr marL="0" indent="0">
              <a:buSzTx/>
              <a:buFontTx/>
              <a:buNone/>
              <a:defRPr sz="1600"/>
            </a:pP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pic>
        <p:nvPicPr>
          <p:cNvPr id="88" name="Picture 9" descr="Picture 9"/>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89"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90"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91"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Picture 9" descr="Picture 9"/>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3"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4"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11080144" y="6404292"/>
            <a:ext cx="273657" cy="269241"/>
          </a:xfrm>
          <a:prstGeom prst="rect">
            <a:avLst/>
          </a:prstGeom>
          <a:ln w="12700">
            <a:miter lim="400000"/>
          </a:ln>
        </p:spPr>
        <p:txBody>
          <a:bodyPr wrap="none" lIns="45719" rIns="45719" anchor="ctr">
            <a:spAutoFit/>
          </a:bodyPr>
          <a:lstStyle>
            <a:lvl1pPr algn="r">
              <a:defRPr sz="1200">
                <a:solidFill>
                  <a:srgbClr val="757575"/>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extBox 3"/>
          <p:cNvSpPr txBox="1"/>
          <p:nvPr/>
        </p:nvSpPr>
        <p:spPr>
          <a:xfrm>
            <a:off x="2765168" y="1983178"/>
            <a:ext cx="6567511" cy="15519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6200">
                <a:latin typeface="Calibri"/>
                <a:ea typeface="Calibri"/>
                <a:cs typeface="Calibri"/>
                <a:sym typeface="Calibri"/>
              </a:defRPr>
            </a:pPr>
            <a:r>
              <a:t>Prayer and Potential</a:t>
            </a:r>
          </a:p>
          <a:p>
            <a:pPr algn="ctr">
              <a:defRPr sz="3200">
                <a:latin typeface="Calibri"/>
                <a:ea typeface="Calibri"/>
                <a:cs typeface="Calibri"/>
                <a:sym typeface="Calibri"/>
              </a:defRPr>
            </a:pPr>
            <a:r>
              <a:t>Colossians 1:9-14</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Double-click to edit"/>
          <p:cNvSpPr txBox="1"/>
          <p:nvPr>
            <p:ph type="title"/>
          </p:nvPr>
        </p:nvSpPr>
        <p:spPr>
          <a:prstGeom prst="rect">
            <a:avLst/>
          </a:prstGeom>
        </p:spPr>
        <p:txBody>
          <a:bodyPr/>
          <a:lstStyle/>
          <a:p>
            <a:pPr/>
          </a:p>
        </p:txBody>
      </p:sp>
      <p:sp>
        <p:nvSpPr>
          <p:cNvPr id="133" name="Double-click to edit"/>
          <p:cNvSpPr txBox="1"/>
          <p:nvPr>
            <p:ph type="body" idx="1"/>
          </p:nvPr>
        </p:nvSpPr>
        <p:spPr>
          <a:prstGeom prst="rect">
            <a:avLst/>
          </a:prstGeom>
        </p:spPr>
        <p:txBody>
          <a:bodyPr/>
          <a:lstStyle/>
          <a:p>
            <a:pPr/>
          </a:p>
        </p:txBody>
      </p:sp>
      <p:sp>
        <p:nvSpPr>
          <p:cNvPr id="134" name="11 being strengthened with all power according to his glorious might so that you may have great endurance and patience, 12 and giving joyful thanks to the Father, who has qualified you to share in the inheritance of his holy people in the kingdom of ligh"/>
          <p:cNvSpPr txBox="1"/>
          <p:nvPr/>
        </p:nvSpPr>
        <p:spPr>
          <a:xfrm>
            <a:off x="828909" y="336074"/>
            <a:ext cx="10534183" cy="5679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3700">
                <a:latin typeface="+mj-lt"/>
                <a:ea typeface="+mj-ea"/>
                <a:cs typeface="+mj-cs"/>
                <a:sym typeface="Helvetica"/>
              </a:defRPr>
            </a:lvl1pPr>
          </a:lstStyle>
          <a:p>
            <a:pPr/>
            <a:r>
              <a:t>11 being strengthened with all power according to his glorious might so that you may have great endurance and patience, 12 and giving joyful thanks to the Father, who has qualified you to share in the inheritance of his holy people in the kingdom of light. 13 For he has rescued us from the dominion of darkness and brought us into the kingdom of the Son he loves, 14 in whom we have redemption, the forgiveness of sins.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Double-click to edit"/>
          <p:cNvSpPr txBox="1"/>
          <p:nvPr>
            <p:ph type="title"/>
          </p:nvPr>
        </p:nvSpPr>
        <p:spPr>
          <a:prstGeom prst="rect">
            <a:avLst/>
          </a:prstGeom>
        </p:spPr>
        <p:txBody>
          <a:bodyPr/>
          <a:lstStyle/>
          <a:p>
            <a:pPr/>
          </a:p>
        </p:txBody>
      </p:sp>
      <p:sp>
        <p:nvSpPr>
          <p:cNvPr id="104" name="Double-click to edit"/>
          <p:cNvSpPr txBox="1"/>
          <p:nvPr>
            <p:ph type="body" idx="1"/>
          </p:nvPr>
        </p:nvSpPr>
        <p:spPr>
          <a:prstGeom prst="rect">
            <a:avLst/>
          </a:prstGeom>
        </p:spPr>
        <p:txBody>
          <a:bodyPr/>
          <a:lstStyle/>
          <a:p>
            <a:pPr/>
          </a:p>
        </p:txBody>
      </p:sp>
      <p:sp>
        <p:nvSpPr>
          <p:cNvPr id="105" name="9 For this reason, since the day we heard about you, we have not stopped praying for you. We continually ask God to fill you with the knowledge of his will through all the wisdom and understanding that the Spirit gives, 10 so that you may live a life wor"/>
          <p:cNvSpPr txBox="1"/>
          <p:nvPr/>
        </p:nvSpPr>
        <p:spPr>
          <a:xfrm>
            <a:off x="828909" y="336074"/>
            <a:ext cx="10534183" cy="4561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3700">
                <a:latin typeface="+mj-lt"/>
                <a:ea typeface="+mj-ea"/>
                <a:cs typeface="+mj-cs"/>
                <a:sym typeface="Helvetica"/>
              </a:defRPr>
            </a:lvl1pPr>
          </a:lstStyle>
          <a:p>
            <a:pPr/>
            <a:r>
              <a:t>9 For this reason, since the day we heard about you, we have not stopped praying for you. We continually ask God to fill you with the knowledge of his will through all the wisdom and understanding that the Spirit gives, 10 so that you may live a life worthy of the Lord and please him in every way: bearing fruit in every good work, growing in the knowledge of God,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Double-click to edit"/>
          <p:cNvSpPr txBox="1"/>
          <p:nvPr>
            <p:ph type="title"/>
          </p:nvPr>
        </p:nvSpPr>
        <p:spPr>
          <a:prstGeom prst="rect">
            <a:avLst/>
          </a:prstGeom>
        </p:spPr>
        <p:txBody>
          <a:bodyPr/>
          <a:lstStyle/>
          <a:p>
            <a:pPr/>
          </a:p>
        </p:txBody>
      </p:sp>
      <p:sp>
        <p:nvSpPr>
          <p:cNvPr id="108" name="Double-click to edit"/>
          <p:cNvSpPr txBox="1"/>
          <p:nvPr>
            <p:ph type="body" idx="1"/>
          </p:nvPr>
        </p:nvSpPr>
        <p:spPr>
          <a:prstGeom prst="rect">
            <a:avLst/>
          </a:prstGeom>
        </p:spPr>
        <p:txBody>
          <a:bodyPr/>
          <a:lstStyle/>
          <a:p>
            <a:pPr/>
          </a:p>
        </p:txBody>
      </p:sp>
      <p:sp>
        <p:nvSpPr>
          <p:cNvPr id="109" name="11 being strengthened with all power according to his glorious might so that you may have great endurance and patience, 12 and giving joyful thanks to the Father, who has qualified you to share in the inheritance of his holy people in the kingdom of ligh"/>
          <p:cNvSpPr txBox="1"/>
          <p:nvPr/>
        </p:nvSpPr>
        <p:spPr>
          <a:xfrm>
            <a:off x="828909" y="336074"/>
            <a:ext cx="10534183" cy="5679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3700">
                <a:latin typeface="+mj-lt"/>
                <a:ea typeface="+mj-ea"/>
                <a:cs typeface="+mj-cs"/>
                <a:sym typeface="Helvetica"/>
              </a:defRPr>
            </a:lvl1pPr>
          </a:lstStyle>
          <a:p>
            <a:pPr/>
            <a:r>
              <a:t>11 being strengthened with all power according to his glorious might so that you may have great endurance and patience, 12 and giving joyful thanks to the Father, who has qualified you to share in the inheritance of his holy people in the kingdom of light. 13 For he has rescued us from the dominion of darkness and brought us into the kingdom of the Son he loves, 14 in whom we have redemption, the forgiveness of sins.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Paul prays for …"/>
          <p:cNvSpPr txBox="1"/>
          <p:nvPr>
            <p:ph type="title"/>
          </p:nvPr>
        </p:nvSpPr>
        <p:spPr>
          <a:xfrm>
            <a:off x="838200" y="-9210"/>
            <a:ext cx="10515601" cy="1195052"/>
          </a:xfrm>
          <a:prstGeom prst="rect">
            <a:avLst/>
          </a:prstGeom>
        </p:spPr>
        <p:txBody>
          <a:bodyPr/>
          <a:lstStyle/>
          <a:p>
            <a:pPr/>
            <a:r>
              <a:t>Paul prays for …</a:t>
            </a:r>
          </a:p>
        </p:txBody>
      </p:sp>
      <p:sp>
        <p:nvSpPr>
          <p:cNvPr id="112" name="Discernment…"/>
          <p:cNvSpPr txBox="1"/>
          <p:nvPr>
            <p:ph type="body" idx="1"/>
          </p:nvPr>
        </p:nvSpPr>
        <p:spPr>
          <a:xfrm>
            <a:off x="838200" y="968590"/>
            <a:ext cx="10515600" cy="5208373"/>
          </a:xfrm>
          <a:prstGeom prst="rect">
            <a:avLst/>
          </a:prstGeom>
        </p:spPr>
        <p:txBody>
          <a:bodyPr/>
          <a:lstStyle/>
          <a:p>
            <a:pPr>
              <a:defRPr sz="3200"/>
            </a:pPr>
            <a:r>
              <a:t>Discernment</a:t>
            </a:r>
          </a:p>
          <a:p>
            <a:pPr>
              <a:defRPr sz="3200"/>
            </a:pPr>
            <a:r>
              <a:t>So they would live a worthy life</a:t>
            </a:r>
          </a:p>
          <a:p>
            <a:pPr lvl="1" marL="685800" indent="-228600">
              <a:defRPr sz="3200"/>
            </a:pPr>
            <a:r>
              <a:t>To please God</a:t>
            </a:r>
          </a:p>
          <a:p>
            <a:pPr lvl="1" marL="685800" indent="-228600">
              <a:defRPr sz="3200"/>
            </a:pPr>
            <a:r>
              <a:t>To bear fruit</a:t>
            </a:r>
          </a:p>
          <a:p>
            <a:pPr lvl="1" marL="685800" indent="-228600">
              <a:defRPr sz="3200"/>
            </a:pPr>
            <a:r>
              <a:t>To grow in the knowledge of God</a:t>
            </a:r>
          </a:p>
          <a:p>
            <a:pPr lvl="1" marL="685800" indent="-228600">
              <a:defRPr sz="3200"/>
            </a:pPr>
            <a:r>
              <a:t>So they would have endurance and patience</a:t>
            </a:r>
          </a:p>
          <a:p>
            <a:pPr lvl="1" marL="685800" indent="-228600">
              <a:defRPr sz="3200"/>
            </a:pPr>
            <a:r>
              <a:t>To have joy and thankfulness</a:t>
            </a:r>
          </a:p>
          <a:p>
            <a:pPr>
              <a:defRPr sz="3200"/>
            </a:pPr>
            <a:r>
              <a:t>Power to live that life</a:t>
            </a:r>
          </a:p>
          <a:p>
            <a:pPr>
              <a:defRPr sz="3200"/>
            </a:pPr>
            <a:r>
              <a:t>They would share in the inheritance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1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1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1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1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1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1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1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1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112">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112">
                                            <p:txEl>
                                              <p:pRg st="8" end="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12"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Paul sees potential in them …"/>
          <p:cNvSpPr txBox="1"/>
          <p:nvPr>
            <p:ph type="title"/>
          </p:nvPr>
        </p:nvSpPr>
        <p:spPr>
          <a:xfrm>
            <a:off x="838200" y="-9210"/>
            <a:ext cx="10515600" cy="1195052"/>
          </a:xfrm>
          <a:prstGeom prst="rect">
            <a:avLst/>
          </a:prstGeom>
        </p:spPr>
        <p:txBody>
          <a:bodyPr/>
          <a:lstStyle/>
          <a:p>
            <a:pPr/>
            <a:r>
              <a:t>Paul sees potential in them …</a:t>
            </a:r>
          </a:p>
        </p:txBody>
      </p:sp>
      <p:sp>
        <p:nvSpPr>
          <p:cNvPr id="115" name="More than they do…"/>
          <p:cNvSpPr txBox="1"/>
          <p:nvPr>
            <p:ph type="body" idx="1"/>
          </p:nvPr>
        </p:nvSpPr>
        <p:spPr>
          <a:xfrm>
            <a:off x="838200" y="1942000"/>
            <a:ext cx="10515601" cy="4234963"/>
          </a:xfrm>
          <a:prstGeom prst="rect">
            <a:avLst/>
          </a:prstGeom>
        </p:spPr>
        <p:txBody>
          <a:bodyPr/>
          <a:lstStyle/>
          <a:p>
            <a:pPr>
              <a:defRPr sz="3200"/>
            </a:pPr>
            <a:r>
              <a:t>More than they do</a:t>
            </a:r>
          </a:p>
          <a:p>
            <a:pPr>
              <a:defRPr sz="3200"/>
            </a:pPr>
            <a:r>
              <a:t>Something not there yet</a:t>
            </a:r>
          </a:p>
          <a:p>
            <a:pPr>
              <a:defRPr sz="3200"/>
            </a:pPr>
            <a:r>
              <a:t>Needs time to grow</a:t>
            </a:r>
          </a:p>
          <a:p>
            <a:pPr>
              <a:defRPr sz="3200"/>
            </a:pPr>
            <a:r>
              <a:t>There are likely to be failures on the way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1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1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1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1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15">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15"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Double-click to edit"/>
          <p:cNvSpPr txBox="1"/>
          <p:nvPr>
            <p:ph type="title"/>
          </p:nvPr>
        </p:nvSpPr>
        <p:spPr>
          <a:prstGeom prst="rect">
            <a:avLst/>
          </a:prstGeom>
        </p:spPr>
        <p:txBody>
          <a:bodyPr/>
          <a:lstStyle/>
          <a:p>
            <a:pPr/>
          </a:p>
        </p:txBody>
      </p:sp>
      <p:sp>
        <p:nvSpPr>
          <p:cNvPr id="118" name="Double-click to edit"/>
          <p:cNvSpPr txBox="1"/>
          <p:nvPr>
            <p:ph type="body" idx="1"/>
          </p:nvPr>
        </p:nvSpPr>
        <p:spPr>
          <a:prstGeom prst="rect">
            <a:avLst/>
          </a:prstGeom>
        </p:spPr>
        <p:txBody>
          <a:bodyPr/>
          <a:lstStyle/>
          <a:p>
            <a:pPr/>
          </a:p>
        </p:txBody>
      </p:sp>
      <p:sp>
        <p:nvSpPr>
          <p:cNvPr id="119" name="9 For this reason, since the day we heard about you, we have not stopped praying for you. We continually ask God to fill you with the knowledge of his will through all the wisdom and understanding that the Spirit gives, 10 so that you may live a life wor"/>
          <p:cNvSpPr txBox="1"/>
          <p:nvPr/>
        </p:nvSpPr>
        <p:spPr>
          <a:xfrm>
            <a:off x="828909" y="336074"/>
            <a:ext cx="10534183" cy="4561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3700">
                <a:latin typeface="+mj-lt"/>
                <a:ea typeface="+mj-ea"/>
                <a:cs typeface="+mj-cs"/>
                <a:sym typeface="Helvetica"/>
              </a:defRPr>
            </a:lvl1pPr>
          </a:lstStyle>
          <a:p>
            <a:pPr/>
            <a:r>
              <a:t>9 For this reason, since the day we heard about you, we have not stopped praying for you. We continually ask God to fill you with the knowledge of his will through all the wisdom and understanding that the Spirit gives, 10 so that you may live a life worthy of the Lord and please him in every way: bearing fruit in every good work, growing in the knowledge of God,</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Double-click to edit"/>
          <p:cNvSpPr txBox="1"/>
          <p:nvPr>
            <p:ph type="title"/>
          </p:nvPr>
        </p:nvSpPr>
        <p:spPr>
          <a:prstGeom prst="rect">
            <a:avLst/>
          </a:prstGeom>
        </p:spPr>
        <p:txBody>
          <a:bodyPr/>
          <a:lstStyle/>
          <a:p>
            <a:pPr/>
          </a:p>
        </p:txBody>
      </p:sp>
      <p:sp>
        <p:nvSpPr>
          <p:cNvPr id="122" name="Double-click to edit"/>
          <p:cNvSpPr txBox="1"/>
          <p:nvPr>
            <p:ph type="body" idx="1"/>
          </p:nvPr>
        </p:nvSpPr>
        <p:spPr>
          <a:prstGeom prst="rect">
            <a:avLst/>
          </a:prstGeom>
        </p:spPr>
        <p:txBody>
          <a:bodyPr/>
          <a:lstStyle/>
          <a:p>
            <a:pPr/>
          </a:p>
        </p:txBody>
      </p:sp>
      <p:sp>
        <p:nvSpPr>
          <p:cNvPr id="123" name="11 being strengthened with all power according to his glorious might so that you may have great endurance and patience, 12 and giving joyful thanks to the Father, who has qualified you to share in the inheritance of his holy people in the kingdom of ligh"/>
          <p:cNvSpPr txBox="1"/>
          <p:nvPr/>
        </p:nvSpPr>
        <p:spPr>
          <a:xfrm>
            <a:off x="828909" y="336074"/>
            <a:ext cx="10534183" cy="5679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3700">
                <a:latin typeface="+mj-lt"/>
                <a:ea typeface="+mj-ea"/>
                <a:cs typeface="+mj-cs"/>
                <a:sym typeface="Helvetica"/>
              </a:defRPr>
            </a:lvl1pPr>
          </a:lstStyle>
          <a:p>
            <a:pPr/>
            <a:r>
              <a:t>11 being strengthened with all power according to his glorious might so that you may have great endurance and patience, 12 and giving joyful thanks to the Father, who has qualified you to share in the inheritance of his holy people in the kingdom of light. 13 For he has rescued us from the dominion of darkness and brought us into the kingdom of the Son he loves, 14 in whom we have redemption, the forgiveness of sins.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God wants these for us today"/>
          <p:cNvSpPr txBox="1"/>
          <p:nvPr>
            <p:ph type="title"/>
          </p:nvPr>
        </p:nvSpPr>
        <p:spPr>
          <a:xfrm>
            <a:off x="838200" y="-9210"/>
            <a:ext cx="10515600" cy="1195052"/>
          </a:xfrm>
          <a:prstGeom prst="rect">
            <a:avLst/>
          </a:prstGeom>
        </p:spPr>
        <p:txBody>
          <a:bodyPr/>
          <a:lstStyle/>
          <a:p>
            <a:pPr/>
            <a:r>
              <a:t>God wants these for us today</a:t>
            </a:r>
          </a:p>
        </p:txBody>
      </p:sp>
      <p:sp>
        <p:nvSpPr>
          <p:cNvPr id="126" name="Discernment…"/>
          <p:cNvSpPr txBox="1"/>
          <p:nvPr>
            <p:ph type="body" idx="1"/>
          </p:nvPr>
        </p:nvSpPr>
        <p:spPr>
          <a:xfrm>
            <a:off x="838200" y="968590"/>
            <a:ext cx="10515600" cy="5208373"/>
          </a:xfrm>
          <a:prstGeom prst="rect">
            <a:avLst/>
          </a:prstGeom>
        </p:spPr>
        <p:txBody>
          <a:bodyPr/>
          <a:lstStyle/>
          <a:p>
            <a:pPr>
              <a:defRPr sz="3200"/>
            </a:pPr>
            <a:r>
              <a:t>Discernment</a:t>
            </a:r>
          </a:p>
          <a:p>
            <a:pPr>
              <a:defRPr sz="3200"/>
            </a:pPr>
            <a:r>
              <a:t>So we would live a worthy life</a:t>
            </a:r>
          </a:p>
          <a:p>
            <a:pPr lvl="1" marL="685800" indent="-228600">
              <a:defRPr sz="3200"/>
            </a:pPr>
            <a:r>
              <a:t>To please God</a:t>
            </a:r>
          </a:p>
          <a:p>
            <a:pPr lvl="1" marL="685800" indent="-228600">
              <a:defRPr sz="3200"/>
            </a:pPr>
            <a:r>
              <a:t>To bear fruit</a:t>
            </a:r>
          </a:p>
          <a:p>
            <a:pPr lvl="1" marL="685800" indent="-228600">
              <a:defRPr sz="3200"/>
            </a:pPr>
            <a:r>
              <a:t>To grow in the knowledge of God</a:t>
            </a:r>
          </a:p>
          <a:p>
            <a:pPr lvl="1" marL="685800" indent="-228600">
              <a:defRPr sz="3200"/>
            </a:pPr>
            <a:r>
              <a:t>So we would have endurance and patience</a:t>
            </a:r>
          </a:p>
          <a:p>
            <a:pPr lvl="1" marL="685800" indent="-228600">
              <a:defRPr sz="3200"/>
            </a:pPr>
            <a:r>
              <a:t>To have joy and thankfulness</a:t>
            </a:r>
          </a:p>
          <a:p>
            <a:pPr>
              <a:defRPr sz="3200"/>
            </a:pPr>
            <a:r>
              <a:t>Power to live that life</a:t>
            </a:r>
          </a:p>
          <a:p>
            <a:pPr>
              <a:defRPr sz="3200"/>
            </a:pPr>
            <a:r>
              <a:t>We would share in the inheritance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2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2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2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2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2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2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2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126">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126">
                                            <p:txEl>
                                              <p:pRg st="8" end="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6"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Double-click to edit"/>
          <p:cNvSpPr txBox="1"/>
          <p:nvPr>
            <p:ph type="title"/>
          </p:nvPr>
        </p:nvSpPr>
        <p:spPr>
          <a:prstGeom prst="rect">
            <a:avLst/>
          </a:prstGeom>
        </p:spPr>
        <p:txBody>
          <a:bodyPr/>
          <a:lstStyle/>
          <a:p>
            <a:pPr/>
          </a:p>
        </p:txBody>
      </p:sp>
      <p:sp>
        <p:nvSpPr>
          <p:cNvPr id="129" name="Double-click to edit"/>
          <p:cNvSpPr txBox="1"/>
          <p:nvPr>
            <p:ph type="body" idx="1"/>
          </p:nvPr>
        </p:nvSpPr>
        <p:spPr>
          <a:prstGeom prst="rect">
            <a:avLst/>
          </a:prstGeom>
        </p:spPr>
        <p:txBody>
          <a:bodyPr/>
          <a:lstStyle/>
          <a:p>
            <a:pPr/>
          </a:p>
        </p:txBody>
      </p:sp>
      <p:sp>
        <p:nvSpPr>
          <p:cNvPr id="130" name="9 For this reason, since the day we heard about you, we have not stopped praying for you. We continually ask God to fill you with the knowledge of his will through all the wisdom and understanding that the Spirit gives, 10 so that you may live a life wor"/>
          <p:cNvSpPr txBox="1"/>
          <p:nvPr/>
        </p:nvSpPr>
        <p:spPr>
          <a:xfrm>
            <a:off x="828909" y="336074"/>
            <a:ext cx="10534183" cy="4561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3700">
                <a:latin typeface="+mj-lt"/>
                <a:ea typeface="+mj-ea"/>
                <a:cs typeface="+mj-cs"/>
                <a:sym typeface="Helvetica"/>
              </a:defRPr>
            </a:lvl1pPr>
          </a:lstStyle>
          <a:p>
            <a:pPr/>
            <a:r>
              <a:t>9 For this reason, since the day we heard about you, we have not stopped praying for you. We continually ask God to fill you with the knowledge of his will through all the wisdom and understanding that the Spirit gives, 10 so that you may live a life worthy of the Lord and please him in every way: bearing fruit in every good work, growing in the knowledge of God,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Helvetica"/>
        <a:ea typeface="Helvetica"/>
        <a:cs typeface="Helvetica"/>
      </a:majorFont>
      <a:minorFont>
        <a:latin typeface="Aptos"/>
        <a:ea typeface="Aptos"/>
        <a:cs typeface="Apto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Helvetica"/>
        <a:ea typeface="Helvetica"/>
        <a:cs typeface="Helvetica"/>
      </a:majorFont>
      <a:minorFont>
        <a:latin typeface="Aptos"/>
        <a:ea typeface="Aptos"/>
        <a:cs typeface="Apto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