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1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2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Jesus and…the woman caught in adultery…"/>
          <p:cNvSpPr txBox="1"/>
          <p:nvPr>
            <p:ph type="ctrTitle"/>
          </p:nvPr>
        </p:nvSpPr>
        <p:spPr>
          <a:xfrm>
            <a:off x="1043261" y="1122362"/>
            <a:ext cx="10105478" cy="2387601"/>
          </a:xfrm>
          <a:prstGeom prst="rect">
            <a:avLst/>
          </a:prstGeom>
        </p:spPr>
        <p:txBody>
          <a:bodyPr/>
          <a:lstStyle/>
          <a:p>
            <a:pPr>
              <a:defRPr sz="4700"/>
            </a:pPr>
            <a:r>
              <a:t>Jesus and…the woman caught in adultery</a:t>
            </a:r>
          </a:p>
          <a:p>
            <a:pPr>
              <a:defRPr sz="4700"/>
            </a:pPr>
            <a:r>
              <a:t>Jesus and… the men caught in hypocrisy</a:t>
            </a:r>
          </a:p>
        </p:txBody>
      </p:sp>
      <p:sp>
        <p:nvSpPr>
          <p:cNvPr id="103" name="John 8:2-11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John 8:2-11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2" grpId="1"/>
      <p:bldP build="whole" bldLvl="1" animBg="1" rev="0" advAuto="0" spid="103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10 Jesus straightened up and asked her, “Woman, where are they? Has no one condemned you?”…"/>
          <p:cNvSpPr txBox="1"/>
          <p:nvPr>
            <p:ph type="body" idx="1"/>
          </p:nvPr>
        </p:nvSpPr>
        <p:spPr>
          <a:xfrm>
            <a:off x="838200" y="526136"/>
            <a:ext cx="10515600" cy="580572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10 Jesus straightened up and asked her, “Woman, where are they? Has no one condemned you?”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11 “No one, sir,” she said.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“Then neither do I condemn you,” Jesus declared. “Go now and leave your life of sin.”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He treated her as hum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He treated her as human</a:t>
            </a:r>
          </a:p>
          <a:p>
            <a:pPr>
              <a:defRPr sz="4000"/>
            </a:pPr>
            <a:r>
              <a:t>He didn’t condemn her</a:t>
            </a:r>
          </a:p>
          <a:p>
            <a:pPr>
              <a:defRPr sz="4000"/>
            </a:pPr>
            <a:r>
              <a:t>He gave her agency and a voice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at can we lear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can we learn?</a:t>
            </a:r>
          </a:p>
        </p:txBody>
      </p:sp>
      <p:sp>
        <p:nvSpPr>
          <p:cNvPr id="130" name="Jesus doesn’t condemn us…"/>
          <p:cNvSpPr txBox="1"/>
          <p:nvPr>
            <p:ph type="body" idx="1"/>
          </p:nvPr>
        </p:nvSpPr>
        <p:spPr>
          <a:xfrm>
            <a:off x="838200" y="1825625"/>
            <a:ext cx="10629718" cy="4351338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Jesus doesn’t condemn us </a:t>
            </a:r>
          </a:p>
          <a:p>
            <a:pPr>
              <a:defRPr sz="4000"/>
            </a:pPr>
            <a:r>
              <a:t>We aren’t to condemn others</a:t>
            </a:r>
          </a:p>
          <a:p>
            <a:pPr>
              <a:defRPr sz="4000"/>
            </a:pPr>
            <a:r>
              <a:t>To give people space and hope rather than shame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John 8:2-11…"/>
          <p:cNvSpPr txBox="1"/>
          <p:nvPr>
            <p:ph type="body" idx="1"/>
          </p:nvPr>
        </p:nvSpPr>
        <p:spPr>
          <a:xfrm>
            <a:off x="838200" y="371235"/>
            <a:ext cx="10515600" cy="5805728"/>
          </a:xfrm>
          <a:prstGeom prst="rect">
            <a:avLst/>
          </a:prstGeom>
        </p:spPr>
        <p:txBody>
          <a:bodyPr/>
          <a:lstStyle/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John 8:2-11</a:t>
            </a: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2 At dawn he appeared again in the temple courts, where all the people gathered around him, and he sat down to teach them. 3 The teachers of the law and the Pharisees brought in a woman caught in adultery. They made her stand before the group 4 and said to Jesus, “Teacher, this woman was caught in the act of adultery. 5 In the Law Moses commanded us to stone such women. Now what do you say?” 6 They were using this question as a trap, in order to have a basis for accusing him.</a:t>
            </a: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But Jesus bent down and started to write on the ground with his finger. 7 When they kept on questioning him, he straightened up and said to them, “Let any one of you who is without sin be the first to throw a stone at her.” 8 Again he stooped down and wr"/>
          <p:cNvSpPr txBox="1"/>
          <p:nvPr>
            <p:ph type="body" idx="1"/>
          </p:nvPr>
        </p:nvSpPr>
        <p:spPr>
          <a:xfrm>
            <a:off x="838200" y="371235"/>
            <a:ext cx="10515600" cy="5805728"/>
          </a:xfrm>
          <a:prstGeom prst="rect">
            <a:avLst/>
          </a:prstGeom>
        </p:spPr>
        <p:txBody>
          <a:bodyPr/>
          <a:lstStyle/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  <a:r>
              <a:t>But Jesus bent down and started to write on the ground with his finger. 7 When they kept on questioning him, he straightened up and said to them, “Let any one of you who is without sin be the first to throw a stone at her.” 8 Again he stooped down and wrote on the ground.</a:t>
            </a: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  <a:r>
              <a:t>9 At this, those who heard began to go away one at a time, the older ones first, until only Jesus was left, with the woman still standing there.</a:t>
            </a: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10 Jesus straightened up and asked her, “Woman, where are they? Has no one condemned you?”…"/>
          <p:cNvSpPr txBox="1"/>
          <p:nvPr>
            <p:ph type="body" idx="1"/>
          </p:nvPr>
        </p:nvSpPr>
        <p:spPr>
          <a:xfrm>
            <a:off x="838199" y="526136"/>
            <a:ext cx="10515601" cy="580572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10 Jesus straightened up and asked her, “Woman, where are they? Has no one condemned you?”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11 “No one, sir,” she said.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“Then neither do I condemn you,” Jesus declared. “Go now and leave your life of sin.”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etting the scene (v2-6a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Setting the scene (v2-6a)</a:t>
            </a:r>
          </a:p>
          <a:p>
            <a:pPr>
              <a:defRPr sz="4000"/>
            </a:pPr>
            <a:r>
              <a:t>How Jesus engaged with the Pharisees (v6b-9)</a:t>
            </a:r>
          </a:p>
          <a:p>
            <a:pPr>
              <a:defRPr sz="4000"/>
            </a:pPr>
            <a:r>
              <a:t>How Jesus engaged with the woman (v10-11)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John 8:2-11…"/>
          <p:cNvSpPr txBox="1"/>
          <p:nvPr>
            <p:ph type="body" idx="1"/>
          </p:nvPr>
        </p:nvSpPr>
        <p:spPr>
          <a:xfrm>
            <a:off x="838200" y="371235"/>
            <a:ext cx="10515600" cy="5805728"/>
          </a:xfrm>
          <a:prstGeom prst="rect">
            <a:avLst/>
          </a:prstGeom>
        </p:spPr>
        <p:txBody>
          <a:bodyPr/>
          <a:lstStyle/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John 8:2-11</a:t>
            </a: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2 At dawn he appeared again in the temple courts, where all the people gathered around him, and he sat down to teach them. 3 The teachers of the law and the Pharisees brought in a woman caught in adultery. They made her stand before the group 4 and said to Jesus, “Teacher, this woman was caught in the act of adultery. 5 In the Law Moses commanded us to stone such women. Now what do you say?” 6 They were using this question as a trap, in order to have a basis for accusing him.</a:t>
            </a:r>
          </a:p>
          <a:p>
            <a:pPr marL="0" indent="0" defTabSz="36576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re there things you identify with her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Are there things you identify with here?</a:t>
            </a:r>
          </a:p>
        </p:txBody>
      </p:sp>
      <p:sp>
        <p:nvSpPr>
          <p:cNvPr id="117" name="Voiceless…"/>
          <p:cNvSpPr txBox="1"/>
          <p:nvPr>
            <p:ph type="body" idx="1"/>
          </p:nvPr>
        </p:nvSpPr>
        <p:spPr>
          <a:xfrm>
            <a:off x="838200" y="1393559"/>
            <a:ext cx="10515600" cy="4783404"/>
          </a:xfrm>
          <a:prstGeom prst="rect">
            <a:avLst/>
          </a:prstGeom>
        </p:spPr>
        <p:txBody>
          <a:bodyPr/>
          <a:lstStyle/>
          <a:p>
            <a:pPr marL="224027" indent="-224027" defTabSz="896111">
              <a:spcBef>
                <a:spcPts val="900"/>
              </a:spcBef>
              <a:defRPr sz="3920"/>
            </a:pPr>
            <a:r>
              <a:t>Voiceless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Having a voice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Wanting to see things done ‘right’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Facing consequences and feeling alone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Being interrupted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Full of shame, humiliated, frightened</a:t>
            </a:r>
          </a:p>
          <a:p>
            <a:pPr marL="224027" indent="-224027" defTabSz="896111">
              <a:spcBef>
                <a:spcPts val="900"/>
              </a:spcBef>
              <a:defRPr sz="3920"/>
            </a:pPr>
            <a:r>
              <a:t>Onlooker, uninvolved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ut Jesus bent down and started to write on the ground with his finger. 7 When they kept on questioning him, he straightened up and said to them, “Let any one of you who is without sin be the first to throw a stone at her.” 8 Again he stooped down and wr"/>
          <p:cNvSpPr txBox="1"/>
          <p:nvPr>
            <p:ph type="body" idx="1"/>
          </p:nvPr>
        </p:nvSpPr>
        <p:spPr>
          <a:xfrm>
            <a:off x="838200" y="371235"/>
            <a:ext cx="10515600" cy="5805728"/>
          </a:xfrm>
          <a:prstGeom prst="rect">
            <a:avLst/>
          </a:prstGeom>
        </p:spPr>
        <p:txBody>
          <a:bodyPr/>
          <a:lstStyle/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  <a:r>
              <a:t>But Jesus bent down and started to write on the ground with his finger. 7 When they kept on questioning him, he straightened up and said to them, “Let any one of you who is without sin be the first to throw a stone at her.” 8 Again he stooped down and wrote on the ground.</a:t>
            </a: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  <a:r>
              <a:t>9 At this, those who heard began to go away one at a time, the older ones first, until only Jesus was left, with the woman still standing there.</a:t>
            </a:r>
          </a:p>
          <a:p>
            <a:pPr marL="0" indent="0" defTabSz="3749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8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Jesus treated them with discer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Jesus treated them with discernment</a:t>
            </a:r>
          </a:p>
          <a:p>
            <a:pPr>
              <a:defRPr sz="4000"/>
            </a:pPr>
            <a:r>
              <a:t>He didn’t condemn them</a:t>
            </a:r>
          </a:p>
          <a:p>
            <a:pPr>
              <a:defRPr sz="4000"/>
            </a:pPr>
            <a:r>
              <a:t>He gave them space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