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8" r:id="rId6"/>
    <p:sldId id="269" r:id="rId7"/>
    <p:sldId id="262" r:id="rId8"/>
    <p:sldId id="263" r:id="rId9"/>
    <p:sldId id="264" r:id="rId10"/>
    <p:sldId id="265" r:id="rId11"/>
    <p:sldId id="266"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3"/>
  </p:normalViewPr>
  <p:slideViewPr>
    <p:cSldViewPr snapToGrid="0">
      <p:cViewPr varScale="1">
        <p:scale>
          <a:sx n="114" d="100"/>
          <a:sy n="114" d="100"/>
        </p:scale>
        <p:origin x="438" y="114"/>
      </p:cViewPr>
      <p:guideLst/>
    </p:cSldViewPr>
  </p:slideViewPr>
  <p:notesTextViewPr>
    <p:cViewPr>
      <p:scale>
        <a:sx n="1" d="1"/>
        <a:sy n="1" d="1"/>
      </p:scale>
      <p:origin x="0" y="0"/>
    </p:cViewPr>
  </p:notesText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and Sue Allan" userId="1d9c6badfa6d674a" providerId="LiveId" clId="{E8EBF17D-3FB2-4768-9D76-30C67254BA9B}"/>
    <pc:docChg chg="undo custSel addSld delSld modSld sldOrd">
      <pc:chgData name="Steve and Sue Allan" userId="1d9c6badfa6d674a" providerId="LiveId" clId="{E8EBF17D-3FB2-4768-9D76-30C67254BA9B}" dt="2024-02-10T20:11:42.401" v="230" actId="255"/>
      <pc:docMkLst>
        <pc:docMk/>
      </pc:docMkLst>
      <pc:sldChg chg="modSp mod">
        <pc:chgData name="Steve and Sue Allan" userId="1d9c6badfa6d674a" providerId="LiveId" clId="{E8EBF17D-3FB2-4768-9D76-30C67254BA9B}" dt="2024-02-10T20:10:40.147" v="224" actId="255"/>
        <pc:sldMkLst>
          <pc:docMk/>
          <pc:sldMk cId="3038602912" sldId="256"/>
        </pc:sldMkLst>
        <pc:spChg chg="mod">
          <ac:chgData name="Steve and Sue Allan" userId="1d9c6badfa6d674a" providerId="LiveId" clId="{E8EBF17D-3FB2-4768-9D76-30C67254BA9B}" dt="2024-02-10T20:10:40.147" v="224" actId="255"/>
          <ac:spMkLst>
            <pc:docMk/>
            <pc:sldMk cId="3038602912" sldId="256"/>
            <ac:spMk id="4" creationId="{E5EC0ED7-B995-24ED-6D5A-74B6832793DD}"/>
          </ac:spMkLst>
        </pc:spChg>
        <pc:picChg chg="mod">
          <ac:chgData name="Steve and Sue Allan" userId="1d9c6badfa6d674a" providerId="LiveId" clId="{E8EBF17D-3FB2-4768-9D76-30C67254BA9B}" dt="2024-02-10T19:41:39.736" v="13" actId="14100"/>
          <ac:picMkLst>
            <pc:docMk/>
            <pc:sldMk cId="3038602912" sldId="256"/>
            <ac:picMk id="1026" creationId="{33FCCA4A-C7FE-2269-D920-4CB5614DA660}"/>
          </ac:picMkLst>
        </pc:picChg>
      </pc:sldChg>
      <pc:sldChg chg="delSp modSp add mod">
        <pc:chgData name="Steve and Sue Allan" userId="1d9c6badfa6d674a" providerId="LiveId" clId="{E8EBF17D-3FB2-4768-9D76-30C67254BA9B}" dt="2024-02-10T20:10:52.380" v="226" actId="113"/>
        <pc:sldMkLst>
          <pc:docMk/>
          <pc:sldMk cId="2725073075" sldId="257"/>
        </pc:sldMkLst>
        <pc:spChg chg="mod">
          <ac:chgData name="Steve and Sue Allan" userId="1d9c6badfa6d674a" providerId="LiveId" clId="{E8EBF17D-3FB2-4768-9D76-30C67254BA9B}" dt="2024-02-10T20:10:52.380" v="226" actId="113"/>
          <ac:spMkLst>
            <pc:docMk/>
            <pc:sldMk cId="2725073075" sldId="257"/>
            <ac:spMk id="4" creationId="{EC690A3F-B765-B243-59E5-33E7C61A2D6C}"/>
          </ac:spMkLst>
        </pc:spChg>
        <pc:picChg chg="del">
          <ac:chgData name="Steve and Sue Allan" userId="1d9c6badfa6d674a" providerId="LiveId" clId="{E8EBF17D-3FB2-4768-9D76-30C67254BA9B}" dt="2024-02-10T19:41:51.107" v="15" actId="478"/>
          <ac:picMkLst>
            <pc:docMk/>
            <pc:sldMk cId="2725073075" sldId="257"/>
            <ac:picMk id="1026" creationId="{3E17EE57-D93E-8595-8530-B2C3678DF0BF}"/>
          </ac:picMkLst>
        </pc:picChg>
      </pc:sldChg>
      <pc:sldChg chg="modSp add mod">
        <pc:chgData name="Steve and Sue Allan" userId="1d9c6badfa6d674a" providerId="LiveId" clId="{E8EBF17D-3FB2-4768-9D76-30C67254BA9B}" dt="2024-02-10T20:11:06.508" v="227" actId="113"/>
        <pc:sldMkLst>
          <pc:docMk/>
          <pc:sldMk cId="3475455494" sldId="258"/>
        </pc:sldMkLst>
        <pc:spChg chg="mod">
          <ac:chgData name="Steve and Sue Allan" userId="1d9c6badfa6d674a" providerId="LiveId" clId="{E8EBF17D-3FB2-4768-9D76-30C67254BA9B}" dt="2024-02-10T20:11:06.508" v="227" actId="113"/>
          <ac:spMkLst>
            <pc:docMk/>
            <pc:sldMk cId="3475455494" sldId="258"/>
            <ac:spMk id="4" creationId="{C0116F44-CD63-E130-E29E-5AAC72185104}"/>
          </ac:spMkLst>
        </pc:spChg>
      </pc:sldChg>
      <pc:sldChg chg="modSp add mod">
        <pc:chgData name="Steve and Sue Allan" userId="1d9c6badfa6d674a" providerId="LiveId" clId="{E8EBF17D-3FB2-4768-9D76-30C67254BA9B}" dt="2024-02-10T20:11:23.178" v="228" actId="255"/>
        <pc:sldMkLst>
          <pc:docMk/>
          <pc:sldMk cId="1776927893" sldId="259"/>
        </pc:sldMkLst>
        <pc:spChg chg="mod">
          <ac:chgData name="Steve and Sue Allan" userId="1d9c6badfa6d674a" providerId="LiveId" clId="{E8EBF17D-3FB2-4768-9D76-30C67254BA9B}" dt="2024-02-10T20:11:23.178" v="228" actId="255"/>
          <ac:spMkLst>
            <pc:docMk/>
            <pc:sldMk cId="1776927893" sldId="259"/>
            <ac:spMk id="4" creationId="{F2D793A2-9EC3-CC8C-356C-78DEA8A21CA1}"/>
          </ac:spMkLst>
        </pc:spChg>
      </pc:sldChg>
      <pc:sldChg chg="modSp add del mod">
        <pc:chgData name="Steve and Sue Allan" userId="1d9c6badfa6d674a" providerId="LiveId" clId="{E8EBF17D-3FB2-4768-9D76-30C67254BA9B}" dt="2024-02-10T20:07:51.666" v="203" actId="47"/>
        <pc:sldMkLst>
          <pc:docMk/>
          <pc:sldMk cId="2061976323" sldId="260"/>
        </pc:sldMkLst>
        <pc:spChg chg="mod">
          <ac:chgData name="Steve and Sue Allan" userId="1d9c6badfa6d674a" providerId="LiveId" clId="{E8EBF17D-3FB2-4768-9D76-30C67254BA9B}" dt="2024-02-10T19:46:56.779" v="47" actId="20577"/>
          <ac:spMkLst>
            <pc:docMk/>
            <pc:sldMk cId="2061976323" sldId="260"/>
            <ac:spMk id="4" creationId="{8CF2A1C8-0EF7-B2E8-6EE8-6021C4C37C7C}"/>
          </ac:spMkLst>
        </pc:spChg>
      </pc:sldChg>
      <pc:sldChg chg="addSp modSp add del mod">
        <pc:chgData name="Steve and Sue Allan" userId="1d9c6badfa6d674a" providerId="LiveId" clId="{E8EBF17D-3FB2-4768-9D76-30C67254BA9B}" dt="2024-02-10T20:07:54.466" v="204" actId="47"/>
        <pc:sldMkLst>
          <pc:docMk/>
          <pc:sldMk cId="2289489058" sldId="261"/>
        </pc:sldMkLst>
        <pc:spChg chg="mod">
          <ac:chgData name="Steve and Sue Allan" userId="1d9c6badfa6d674a" providerId="LiveId" clId="{E8EBF17D-3FB2-4768-9D76-30C67254BA9B}" dt="2024-02-10T19:49:32.029" v="54" actId="6549"/>
          <ac:spMkLst>
            <pc:docMk/>
            <pc:sldMk cId="2289489058" sldId="261"/>
            <ac:spMk id="4" creationId="{E33E2CB9-5E29-1452-4F62-19DFE9F10BC8}"/>
          </ac:spMkLst>
        </pc:spChg>
        <pc:picChg chg="add">
          <ac:chgData name="Steve and Sue Allan" userId="1d9c6badfa6d674a" providerId="LiveId" clId="{E8EBF17D-3FB2-4768-9D76-30C67254BA9B}" dt="2024-02-10T19:49:39.832" v="55"/>
          <ac:picMkLst>
            <pc:docMk/>
            <pc:sldMk cId="2289489058" sldId="261"/>
            <ac:picMk id="2" creationId="{5C7CCE65-F49C-3825-CA68-E04440E9810A}"/>
          </ac:picMkLst>
        </pc:picChg>
      </pc:sldChg>
      <pc:sldChg chg="addSp delSp modSp add mod">
        <pc:chgData name="Steve and Sue Allan" userId="1d9c6badfa6d674a" providerId="LiveId" clId="{E8EBF17D-3FB2-4768-9D76-30C67254BA9B}" dt="2024-02-10T19:56:01.135" v="111" actId="14100"/>
        <pc:sldMkLst>
          <pc:docMk/>
          <pc:sldMk cId="1939184186" sldId="262"/>
        </pc:sldMkLst>
        <pc:spChg chg="mod">
          <ac:chgData name="Steve and Sue Allan" userId="1d9c6badfa6d674a" providerId="LiveId" clId="{E8EBF17D-3FB2-4768-9D76-30C67254BA9B}" dt="2024-02-10T19:55:39.096" v="109" actId="20577"/>
          <ac:spMkLst>
            <pc:docMk/>
            <pc:sldMk cId="1939184186" sldId="262"/>
            <ac:spMk id="4" creationId="{502410A4-5A80-B768-0E39-B7692769D1EC}"/>
          </ac:spMkLst>
        </pc:spChg>
        <pc:picChg chg="del">
          <ac:chgData name="Steve and Sue Allan" userId="1d9c6badfa6d674a" providerId="LiveId" clId="{E8EBF17D-3FB2-4768-9D76-30C67254BA9B}" dt="2024-02-10T19:54:39.818" v="57" actId="478"/>
          <ac:picMkLst>
            <pc:docMk/>
            <pc:sldMk cId="1939184186" sldId="262"/>
            <ac:picMk id="2" creationId="{70032465-30C6-F403-B87F-83DFA771C32C}"/>
          </ac:picMkLst>
        </pc:picChg>
        <pc:picChg chg="add mod">
          <ac:chgData name="Steve and Sue Allan" userId="1d9c6badfa6d674a" providerId="LiveId" clId="{E8EBF17D-3FB2-4768-9D76-30C67254BA9B}" dt="2024-02-10T19:56:01.135" v="111" actId="14100"/>
          <ac:picMkLst>
            <pc:docMk/>
            <pc:sldMk cId="1939184186" sldId="262"/>
            <ac:picMk id="3" creationId="{BFB8AC44-8BF4-0909-D4B1-B1D5E2E056F0}"/>
          </ac:picMkLst>
        </pc:picChg>
      </pc:sldChg>
      <pc:sldChg chg="addSp delSp modSp add mod ord">
        <pc:chgData name="Steve and Sue Allan" userId="1d9c6badfa6d674a" providerId="LiveId" clId="{E8EBF17D-3FB2-4768-9D76-30C67254BA9B}" dt="2024-02-10T20:08:16.079" v="206" actId="1076"/>
        <pc:sldMkLst>
          <pc:docMk/>
          <pc:sldMk cId="4233602953" sldId="263"/>
        </pc:sldMkLst>
        <pc:spChg chg="mod">
          <ac:chgData name="Steve and Sue Allan" userId="1d9c6badfa6d674a" providerId="LiveId" clId="{E8EBF17D-3FB2-4768-9D76-30C67254BA9B}" dt="2024-02-10T19:58:07.741" v="170" actId="20577"/>
          <ac:spMkLst>
            <pc:docMk/>
            <pc:sldMk cId="4233602953" sldId="263"/>
            <ac:spMk id="4" creationId="{52D83DEB-4FBE-B042-826E-CEE735E55854}"/>
          </ac:spMkLst>
        </pc:spChg>
        <pc:picChg chg="del">
          <ac:chgData name="Steve and Sue Allan" userId="1d9c6badfa6d674a" providerId="LiveId" clId="{E8EBF17D-3FB2-4768-9D76-30C67254BA9B}" dt="2024-02-10T19:56:40.846" v="115" actId="478"/>
          <ac:picMkLst>
            <pc:docMk/>
            <pc:sldMk cId="4233602953" sldId="263"/>
            <ac:picMk id="2" creationId="{BF44BF2D-346D-6A84-032D-4CE057642F72}"/>
          </ac:picMkLst>
        </pc:picChg>
        <pc:picChg chg="add mod">
          <ac:chgData name="Steve and Sue Allan" userId="1d9c6badfa6d674a" providerId="LiveId" clId="{E8EBF17D-3FB2-4768-9D76-30C67254BA9B}" dt="2024-02-10T20:08:16.079" v="206" actId="1076"/>
          <ac:picMkLst>
            <pc:docMk/>
            <pc:sldMk cId="4233602953" sldId="263"/>
            <ac:picMk id="3" creationId="{8CA0CF8A-F758-20C0-FC36-49FC6E496E38}"/>
          </ac:picMkLst>
        </pc:picChg>
      </pc:sldChg>
      <pc:sldChg chg="addSp delSp add mod">
        <pc:chgData name="Steve and Sue Allan" userId="1d9c6badfa6d674a" providerId="LiveId" clId="{E8EBF17D-3FB2-4768-9D76-30C67254BA9B}" dt="2024-02-10T19:59:00.857" v="177"/>
        <pc:sldMkLst>
          <pc:docMk/>
          <pc:sldMk cId="3577844620" sldId="264"/>
        </pc:sldMkLst>
        <pc:picChg chg="add">
          <ac:chgData name="Steve and Sue Allan" userId="1d9c6badfa6d674a" providerId="LiveId" clId="{E8EBF17D-3FB2-4768-9D76-30C67254BA9B}" dt="2024-02-10T19:59:00.857" v="177"/>
          <ac:picMkLst>
            <pc:docMk/>
            <pc:sldMk cId="3577844620" sldId="264"/>
            <ac:picMk id="2" creationId="{5BD3AC5E-60F2-236F-05AF-17A37303C88B}"/>
          </ac:picMkLst>
        </pc:picChg>
        <pc:picChg chg="del">
          <ac:chgData name="Steve and Sue Allan" userId="1d9c6badfa6d674a" providerId="LiveId" clId="{E8EBF17D-3FB2-4768-9D76-30C67254BA9B}" dt="2024-02-10T19:58:57.354" v="176" actId="478"/>
          <ac:picMkLst>
            <pc:docMk/>
            <pc:sldMk cId="3577844620" sldId="264"/>
            <ac:picMk id="3" creationId="{8A540D17-8F71-4BCE-CE89-58398106A2F1}"/>
          </ac:picMkLst>
        </pc:picChg>
      </pc:sldChg>
      <pc:sldChg chg="delSp modSp add mod">
        <pc:chgData name="Steve and Sue Allan" userId="1d9c6badfa6d674a" providerId="LiveId" clId="{E8EBF17D-3FB2-4768-9D76-30C67254BA9B}" dt="2024-02-10T20:09:36.024" v="215" actId="1076"/>
        <pc:sldMkLst>
          <pc:docMk/>
          <pc:sldMk cId="1088212761" sldId="265"/>
        </pc:sldMkLst>
        <pc:spChg chg="mod">
          <ac:chgData name="Steve and Sue Allan" userId="1d9c6badfa6d674a" providerId="LiveId" clId="{E8EBF17D-3FB2-4768-9D76-30C67254BA9B}" dt="2024-02-10T20:09:36.024" v="215" actId="1076"/>
          <ac:spMkLst>
            <pc:docMk/>
            <pc:sldMk cId="1088212761" sldId="265"/>
            <ac:spMk id="4" creationId="{410E6CB3-A710-816A-0716-ACC30C761ED1}"/>
          </ac:spMkLst>
        </pc:spChg>
        <pc:picChg chg="del">
          <ac:chgData name="Steve and Sue Allan" userId="1d9c6badfa6d674a" providerId="LiveId" clId="{E8EBF17D-3FB2-4768-9D76-30C67254BA9B}" dt="2024-02-10T19:59:28.690" v="179" actId="478"/>
          <ac:picMkLst>
            <pc:docMk/>
            <pc:sldMk cId="1088212761" sldId="265"/>
            <ac:picMk id="2" creationId="{E0C427EE-81BF-4D68-6E3C-66179178262D}"/>
          </ac:picMkLst>
        </pc:picChg>
      </pc:sldChg>
      <pc:sldChg chg="modSp add mod">
        <pc:chgData name="Steve and Sue Allan" userId="1d9c6badfa6d674a" providerId="LiveId" clId="{E8EBF17D-3FB2-4768-9D76-30C67254BA9B}" dt="2024-02-10T20:10:20.829" v="222" actId="113"/>
        <pc:sldMkLst>
          <pc:docMk/>
          <pc:sldMk cId="3586275539" sldId="266"/>
        </pc:sldMkLst>
        <pc:spChg chg="mod">
          <ac:chgData name="Steve and Sue Allan" userId="1d9c6badfa6d674a" providerId="LiveId" clId="{E8EBF17D-3FB2-4768-9D76-30C67254BA9B}" dt="2024-02-10T20:10:20.829" v="222" actId="113"/>
          <ac:spMkLst>
            <pc:docMk/>
            <pc:sldMk cId="3586275539" sldId="266"/>
            <ac:spMk id="4" creationId="{81B558E6-4AB5-1B83-0E82-E1D412468DDF}"/>
          </ac:spMkLst>
        </pc:spChg>
      </pc:sldChg>
      <pc:sldChg chg="add del ord">
        <pc:chgData name="Steve and Sue Allan" userId="1d9c6badfa6d674a" providerId="LiveId" clId="{E8EBF17D-3FB2-4768-9D76-30C67254BA9B}" dt="2024-02-10T20:10:01.051" v="220" actId="47"/>
        <pc:sldMkLst>
          <pc:docMk/>
          <pc:sldMk cId="3378687517" sldId="267"/>
        </pc:sldMkLst>
      </pc:sldChg>
      <pc:sldChg chg="add del">
        <pc:chgData name="Steve and Sue Allan" userId="1d9c6badfa6d674a" providerId="LiveId" clId="{E8EBF17D-3FB2-4768-9D76-30C67254BA9B}" dt="2024-02-10T20:02:01.829" v="187" actId="47"/>
        <pc:sldMkLst>
          <pc:docMk/>
          <pc:sldMk cId="3419198938" sldId="267"/>
        </pc:sldMkLst>
      </pc:sldChg>
      <pc:sldChg chg="modSp add mod">
        <pc:chgData name="Steve and Sue Allan" userId="1d9c6badfa6d674a" providerId="LiveId" clId="{E8EBF17D-3FB2-4768-9D76-30C67254BA9B}" dt="2024-02-10T20:11:34.301" v="229" actId="255"/>
        <pc:sldMkLst>
          <pc:docMk/>
          <pc:sldMk cId="2296628993" sldId="268"/>
        </pc:sldMkLst>
        <pc:spChg chg="mod">
          <ac:chgData name="Steve and Sue Allan" userId="1d9c6badfa6d674a" providerId="LiveId" clId="{E8EBF17D-3FB2-4768-9D76-30C67254BA9B}" dt="2024-02-10T20:11:34.301" v="229" actId="255"/>
          <ac:spMkLst>
            <pc:docMk/>
            <pc:sldMk cId="2296628993" sldId="268"/>
            <ac:spMk id="4" creationId="{E73247E6-F704-D4B1-6A2D-8D84B1D48FFC}"/>
          </ac:spMkLst>
        </pc:spChg>
      </pc:sldChg>
      <pc:sldChg chg="modSp add mod">
        <pc:chgData name="Steve and Sue Allan" userId="1d9c6badfa6d674a" providerId="LiveId" clId="{E8EBF17D-3FB2-4768-9D76-30C67254BA9B}" dt="2024-02-10T20:11:42.401" v="230" actId="255"/>
        <pc:sldMkLst>
          <pc:docMk/>
          <pc:sldMk cId="1615832978" sldId="269"/>
        </pc:sldMkLst>
        <pc:spChg chg="mod">
          <ac:chgData name="Steve and Sue Allan" userId="1d9c6badfa6d674a" providerId="LiveId" clId="{E8EBF17D-3FB2-4768-9D76-30C67254BA9B}" dt="2024-02-10T20:11:42.401" v="230" actId="255"/>
          <ac:spMkLst>
            <pc:docMk/>
            <pc:sldMk cId="1615832978" sldId="269"/>
            <ac:spMk id="4" creationId="{39F8059D-A3EF-9496-A778-612E04FA18F1}"/>
          </ac:spMkLst>
        </pc:spChg>
      </pc:sldChg>
      <pc:sldChg chg="add ord">
        <pc:chgData name="Steve and Sue Allan" userId="1d9c6badfa6d674a" providerId="LiveId" clId="{E8EBF17D-3FB2-4768-9D76-30C67254BA9B}" dt="2024-02-10T20:09:58.773" v="219"/>
        <pc:sldMkLst>
          <pc:docMk/>
          <pc:sldMk cId="590472451"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A3D69-1D52-1445-B55E-FDDFAC036008}" type="datetimeFigureOut">
              <a:rPr lang="en-US" smtClean="0"/>
              <a:t>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0A6D-EEA0-EB40-B014-4C27C90244AC}" type="slidenum">
              <a:rPr lang="en-US" smtClean="0"/>
              <a:t>‹#›</a:t>
            </a:fld>
            <a:endParaRPr lang="en-US"/>
          </a:p>
        </p:txBody>
      </p:sp>
    </p:spTree>
    <p:extLst>
      <p:ext uri="{BB962C8B-B14F-4D97-AF65-F5344CB8AC3E}">
        <p14:creationId xmlns:p14="http://schemas.microsoft.com/office/powerpoint/2010/main" val="80970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a:t>
            </a:fld>
            <a:endParaRPr lang="en-US"/>
          </a:p>
        </p:txBody>
      </p:sp>
    </p:spTree>
    <p:extLst>
      <p:ext uri="{BB962C8B-B14F-4D97-AF65-F5344CB8AC3E}">
        <p14:creationId xmlns:p14="http://schemas.microsoft.com/office/powerpoint/2010/main" val="347963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08CA1-5AD2-1E67-4E46-FE4174E76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30C5D-8F4D-4C27-51D6-C14B1FE6F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4611C-5F71-88F7-A810-EA61FE3F6D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198B16-2462-3A2A-A822-183AE9FB6B81}"/>
              </a:ext>
            </a:extLst>
          </p:cNvPr>
          <p:cNvSpPr>
            <a:spLocks noGrp="1"/>
          </p:cNvSpPr>
          <p:nvPr>
            <p:ph type="sldNum" sz="quarter" idx="5"/>
          </p:nvPr>
        </p:nvSpPr>
        <p:spPr/>
        <p:txBody>
          <a:bodyPr/>
          <a:lstStyle/>
          <a:p>
            <a:fld id="{8E070A6D-EEA0-EB40-B014-4C27C90244AC}" type="slidenum">
              <a:rPr lang="en-US" smtClean="0"/>
              <a:t>10</a:t>
            </a:fld>
            <a:endParaRPr lang="en-US"/>
          </a:p>
        </p:txBody>
      </p:sp>
    </p:spTree>
    <p:extLst>
      <p:ext uri="{BB962C8B-B14F-4D97-AF65-F5344CB8AC3E}">
        <p14:creationId xmlns:p14="http://schemas.microsoft.com/office/powerpoint/2010/main" val="150504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AFA71-8C71-C979-C592-4ABC699A9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C196C-7A40-4944-35D3-FEB74D080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0B042-F82E-3AEC-ED57-578696F2BB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8D8E9A-4D21-FDA8-D821-FC153337BE6E}"/>
              </a:ext>
            </a:extLst>
          </p:cNvPr>
          <p:cNvSpPr>
            <a:spLocks noGrp="1"/>
          </p:cNvSpPr>
          <p:nvPr>
            <p:ph type="sldNum" sz="quarter" idx="5"/>
          </p:nvPr>
        </p:nvSpPr>
        <p:spPr/>
        <p:txBody>
          <a:bodyPr/>
          <a:lstStyle/>
          <a:p>
            <a:fld id="{8E070A6D-EEA0-EB40-B014-4C27C90244AC}" type="slidenum">
              <a:rPr lang="en-US" smtClean="0"/>
              <a:t>11</a:t>
            </a:fld>
            <a:endParaRPr lang="en-US"/>
          </a:p>
        </p:txBody>
      </p:sp>
    </p:spTree>
    <p:extLst>
      <p:ext uri="{BB962C8B-B14F-4D97-AF65-F5344CB8AC3E}">
        <p14:creationId xmlns:p14="http://schemas.microsoft.com/office/powerpoint/2010/main" val="939673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086E-C280-06BA-C170-04688C9B9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4FBDD-5C7D-F0D0-765A-02F737474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E2584-10D4-BDA6-02E4-EBC4A8F8AF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65EBA2-C852-4C17-4E86-02270D90EC05}"/>
              </a:ext>
            </a:extLst>
          </p:cNvPr>
          <p:cNvSpPr>
            <a:spLocks noGrp="1"/>
          </p:cNvSpPr>
          <p:nvPr>
            <p:ph type="sldNum" sz="quarter" idx="5"/>
          </p:nvPr>
        </p:nvSpPr>
        <p:spPr/>
        <p:txBody>
          <a:bodyPr/>
          <a:lstStyle/>
          <a:p>
            <a:fld id="{8E070A6D-EEA0-EB40-B014-4C27C90244AC}" type="slidenum">
              <a:rPr lang="en-US" smtClean="0"/>
              <a:t>12</a:t>
            </a:fld>
            <a:endParaRPr lang="en-US"/>
          </a:p>
        </p:txBody>
      </p:sp>
    </p:spTree>
    <p:extLst>
      <p:ext uri="{BB962C8B-B14F-4D97-AF65-F5344CB8AC3E}">
        <p14:creationId xmlns:p14="http://schemas.microsoft.com/office/powerpoint/2010/main" val="151179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7DF61-C467-373E-2620-90D2A88DA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7BF06-7B17-B334-13BD-B6EBA6A73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9CA46-DB8F-3E06-BFA3-D95C7397CC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72746D-58BD-4A8C-7284-ABDD8EB8B4DE}"/>
              </a:ext>
            </a:extLst>
          </p:cNvPr>
          <p:cNvSpPr>
            <a:spLocks noGrp="1"/>
          </p:cNvSpPr>
          <p:nvPr>
            <p:ph type="sldNum" sz="quarter" idx="5"/>
          </p:nvPr>
        </p:nvSpPr>
        <p:spPr/>
        <p:txBody>
          <a:bodyPr/>
          <a:lstStyle/>
          <a:p>
            <a:fld id="{8E070A6D-EEA0-EB40-B014-4C27C90244AC}" type="slidenum">
              <a:rPr lang="en-US" smtClean="0"/>
              <a:t>2</a:t>
            </a:fld>
            <a:endParaRPr lang="en-US"/>
          </a:p>
        </p:txBody>
      </p:sp>
    </p:spTree>
    <p:extLst>
      <p:ext uri="{BB962C8B-B14F-4D97-AF65-F5344CB8AC3E}">
        <p14:creationId xmlns:p14="http://schemas.microsoft.com/office/powerpoint/2010/main" val="372448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F8516-2623-743E-FBE1-904D85277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5B6C4-DB01-3CF7-F669-1B75172FB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85C5C-1890-B000-44A5-566885B9D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F9B7BF-8E04-1EF4-478D-B6050D8415C6}"/>
              </a:ext>
            </a:extLst>
          </p:cNvPr>
          <p:cNvSpPr>
            <a:spLocks noGrp="1"/>
          </p:cNvSpPr>
          <p:nvPr>
            <p:ph type="sldNum" sz="quarter" idx="5"/>
          </p:nvPr>
        </p:nvSpPr>
        <p:spPr/>
        <p:txBody>
          <a:bodyPr/>
          <a:lstStyle/>
          <a:p>
            <a:fld id="{8E070A6D-EEA0-EB40-B014-4C27C90244AC}" type="slidenum">
              <a:rPr lang="en-US" smtClean="0"/>
              <a:t>3</a:t>
            </a:fld>
            <a:endParaRPr lang="en-US"/>
          </a:p>
        </p:txBody>
      </p:sp>
    </p:spTree>
    <p:extLst>
      <p:ext uri="{BB962C8B-B14F-4D97-AF65-F5344CB8AC3E}">
        <p14:creationId xmlns:p14="http://schemas.microsoft.com/office/powerpoint/2010/main" val="54335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04B1-02E5-420E-6EDE-7E2C04FCD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83568-1E46-81D5-3AA0-3AD8D1ED6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2308D-AB68-9459-0B5F-BF390EC47B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598486-EA54-8197-77E8-AF8AC5298F55}"/>
              </a:ext>
            </a:extLst>
          </p:cNvPr>
          <p:cNvSpPr>
            <a:spLocks noGrp="1"/>
          </p:cNvSpPr>
          <p:nvPr>
            <p:ph type="sldNum" sz="quarter" idx="5"/>
          </p:nvPr>
        </p:nvSpPr>
        <p:spPr/>
        <p:txBody>
          <a:bodyPr/>
          <a:lstStyle/>
          <a:p>
            <a:fld id="{8E070A6D-EEA0-EB40-B014-4C27C90244AC}" type="slidenum">
              <a:rPr lang="en-US" smtClean="0"/>
              <a:t>4</a:t>
            </a:fld>
            <a:endParaRPr lang="en-US"/>
          </a:p>
        </p:txBody>
      </p:sp>
    </p:spTree>
    <p:extLst>
      <p:ext uri="{BB962C8B-B14F-4D97-AF65-F5344CB8AC3E}">
        <p14:creationId xmlns:p14="http://schemas.microsoft.com/office/powerpoint/2010/main" val="46860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8AE8E-6269-87DA-E058-6F64882F2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62C8E-6AD2-7E39-8353-506A009CA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FA607-C74B-7CE5-49D7-CE986FE00F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C702BF-BF6B-20D4-B4D6-71219FD90C5B}"/>
              </a:ext>
            </a:extLst>
          </p:cNvPr>
          <p:cNvSpPr>
            <a:spLocks noGrp="1"/>
          </p:cNvSpPr>
          <p:nvPr>
            <p:ph type="sldNum" sz="quarter" idx="5"/>
          </p:nvPr>
        </p:nvSpPr>
        <p:spPr/>
        <p:txBody>
          <a:bodyPr/>
          <a:lstStyle/>
          <a:p>
            <a:fld id="{8E070A6D-EEA0-EB40-B014-4C27C90244AC}" type="slidenum">
              <a:rPr lang="en-US" smtClean="0"/>
              <a:t>5</a:t>
            </a:fld>
            <a:endParaRPr lang="en-US"/>
          </a:p>
        </p:txBody>
      </p:sp>
    </p:spTree>
    <p:extLst>
      <p:ext uri="{BB962C8B-B14F-4D97-AF65-F5344CB8AC3E}">
        <p14:creationId xmlns:p14="http://schemas.microsoft.com/office/powerpoint/2010/main" val="124686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ADD25-0868-80A2-DB8A-BEA2D3A12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5538B-2EA6-3FFC-F196-2A53ABDEA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2B91D-4850-E8C9-94A3-3A390868D1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5D2B5F-344B-C06F-F584-BFFE066D8D69}"/>
              </a:ext>
            </a:extLst>
          </p:cNvPr>
          <p:cNvSpPr>
            <a:spLocks noGrp="1"/>
          </p:cNvSpPr>
          <p:nvPr>
            <p:ph type="sldNum" sz="quarter" idx="5"/>
          </p:nvPr>
        </p:nvSpPr>
        <p:spPr/>
        <p:txBody>
          <a:bodyPr/>
          <a:lstStyle/>
          <a:p>
            <a:fld id="{8E070A6D-EEA0-EB40-B014-4C27C90244AC}" type="slidenum">
              <a:rPr lang="en-US" smtClean="0"/>
              <a:t>6</a:t>
            </a:fld>
            <a:endParaRPr lang="en-US"/>
          </a:p>
        </p:txBody>
      </p:sp>
    </p:spTree>
    <p:extLst>
      <p:ext uri="{BB962C8B-B14F-4D97-AF65-F5344CB8AC3E}">
        <p14:creationId xmlns:p14="http://schemas.microsoft.com/office/powerpoint/2010/main" val="125667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8DD4D-DEFE-394C-4DD0-2549BEEE9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A2019-BEBB-39B7-1CF5-EE2D094F1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8F51E-C2DA-119C-1F35-9107B7F27A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A92C02-78B0-7351-5EC6-1BD0D8EDF182}"/>
              </a:ext>
            </a:extLst>
          </p:cNvPr>
          <p:cNvSpPr>
            <a:spLocks noGrp="1"/>
          </p:cNvSpPr>
          <p:nvPr>
            <p:ph type="sldNum" sz="quarter" idx="5"/>
          </p:nvPr>
        </p:nvSpPr>
        <p:spPr/>
        <p:txBody>
          <a:bodyPr/>
          <a:lstStyle/>
          <a:p>
            <a:fld id="{8E070A6D-EEA0-EB40-B014-4C27C90244AC}" type="slidenum">
              <a:rPr lang="en-US" smtClean="0"/>
              <a:t>7</a:t>
            </a:fld>
            <a:endParaRPr lang="en-US"/>
          </a:p>
        </p:txBody>
      </p:sp>
    </p:spTree>
    <p:extLst>
      <p:ext uri="{BB962C8B-B14F-4D97-AF65-F5344CB8AC3E}">
        <p14:creationId xmlns:p14="http://schemas.microsoft.com/office/powerpoint/2010/main" val="292592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0A180-B748-A0F8-2F71-F2C4C43F2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BB341-4C3D-08D2-FD21-FF936CFD2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5FCF2-FDD4-C0CA-BA24-0678515BB5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4A1597-FD4F-C92F-BB38-DFFF2DCA06B1}"/>
              </a:ext>
            </a:extLst>
          </p:cNvPr>
          <p:cNvSpPr>
            <a:spLocks noGrp="1"/>
          </p:cNvSpPr>
          <p:nvPr>
            <p:ph type="sldNum" sz="quarter" idx="5"/>
          </p:nvPr>
        </p:nvSpPr>
        <p:spPr/>
        <p:txBody>
          <a:bodyPr/>
          <a:lstStyle/>
          <a:p>
            <a:fld id="{8E070A6D-EEA0-EB40-B014-4C27C90244AC}" type="slidenum">
              <a:rPr lang="en-US" smtClean="0"/>
              <a:t>8</a:t>
            </a:fld>
            <a:endParaRPr lang="en-US"/>
          </a:p>
        </p:txBody>
      </p:sp>
    </p:spTree>
    <p:extLst>
      <p:ext uri="{BB962C8B-B14F-4D97-AF65-F5344CB8AC3E}">
        <p14:creationId xmlns:p14="http://schemas.microsoft.com/office/powerpoint/2010/main" val="111727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850EF-DF7F-B5D4-F303-A84B97BA1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74397-3CBB-94F4-5D46-B930D021B3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9820D-6123-DD91-23BF-6EF26D4F73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5AE93-A9A9-5C7A-3B8F-B6455F90BAA8}"/>
              </a:ext>
            </a:extLst>
          </p:cNvPr>
          <p:cNvSpPr>
            <a:spLocks noGrp="1"/>
          </p:cNvSpPr>
          <p:nvPr>
            <p:ph type="sldNum" sz="quarter" idx="5"/>
          </p:nvPr>
        </p:nvSpPr>
        <p:spPr/>
        <p:txBody>
          <a:bodyPr/>
          <a:lstStyle/>
          <a:p>
            <a:fld id="{8E070A6D-EEA0-EB40-B014-4C27C90244AC}" type="slidenum">
              <a:rPr lang="en-US" smtClean="0"/>
              <a:t>9</a:t>
            </a:fld>
            <a:endParaRPr lang="en-US"/>
          </a:p>
        </p:txBody>
      </p:sp>
    </p:spTree>
    <p:extLst>
      <p:ext uri="{BB962C8B-B14F-4D97-AF65-F5344CB8AC3E}">
        <p14:creationId xmlns:p14="http://schemas.microsoft.com/office/powerpoint/2010/main" val="342257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2928-3A23-C4F5-F01C-8D16A6FA5C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6DC5E3A-C0A4-C2A7-E71F-10060E7E7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BFCD44-6E9F-53E9-D626-0F646C66E0D6}"/>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5" name="Footer Placeholder 4">
            <a:extLst>
              <a:ext uri="{FF2B5EF4-FFF2-40B4-BE49-F238E27FC236}">
                <a16:creationId xmlns:a16="http://schemas.microsoft.com/office/drawing/2014/main" id="{D5F354E6-64F9-16E3-B4D2-2A01F302E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5CF65-0481-F0B5-694D-D7B90B6F372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6539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A505-85A7-00C1-C24E-F1B72F8AD5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D923C-7C68-A8B5-7013-A15353112D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299560-521E-071E-6B7C-76F97DD5833C}"/>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5" name="Footer Placeholder 4">
            <a:extLst>
              <a:ext uri="{FF2B5EF4-FFF2-40B4-BE49-F238E27FC236}">
                <a16:creationId xmlns:a16="http://schemas.microsoft.com/office/drawing/2014/main" id="{6F7D1D52-9086-DDBE-74E4-9F2B91F38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880D2-9291-4535-82DF-9873362157A9}"/>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6456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36024B-93AE-8832-CF50-08D4B16FA8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A0232A-B54A-519F-EECF-52A9BB4CA1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D75021-B944-F459-154B-824F67EE79B5}"/>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5" name="Footer Placeholder 4">
            <a:extLst>
              <a:ext uri="{FF2B5EF4-FFF2-40B4-BE49-F238E27FC236}">
                <a16:creationId xmlns:a16="http://schemas.microsoft.com/office/drawing/2014/main" id="{37CB8584-09A7-F762-2F80-55D93237E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57F02-E8D3-80BE-AE22-E04EDDD21EF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369679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DB2B-0226-25F9-72EA-5DE90E945F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F795CD-D635-1B37-8107-0FEBD0197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95F580-2738-2ABE-791D-CA6B323D2D9B}"/>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5" name="Footer Placeholder 4">
            <a:extLst>
              <a:ext uri="{FF2B5EF4-FFF2-40B4-BE49-F238E27FC236}">
                <a16:creationId xmlns:a16="http://schemas.microsoft.com/office/drawing/2014/main" id="{B70812E3-83AB-C080-B04C-9CFC2FDCD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4A389-492E-0B85-4AD5-3A46EDE173E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73777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1CAC-B466-1DE8-8AB0-A9224726D9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44601C7-E49A-900F-53EC-4E67DA340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08B2D2-AEA0-EF5B-970D-C27C74F01612}"/>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5" name="Footer Placeholder 4">
            <a:extLst>
              <a:ext uri="{FF2B5EF4-FFF2-40B4-BE49-F238E27FC236}">
                <a16:creationId xmlns:a16="http://schemas.microsoft.com/office/drawing/2014/main" id="{B6BAEFA4-BBE1-1782-3F9C-E72510B79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AA2B5-14CD-40B6-B63B-B0EC954A886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2093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B989-71A7-F612-757A-8E243246E3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3F9CCC-AF38-B491-59E9-9F8BCCEC8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03A6A4-7F14-2D4A-F77B-B81D1240D0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478CAF-0F43-38BE-B501-A5014BAC6287}"/>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6" name="Footer Placeholder 5">
            <a:extLst>
              <a:ext uri="{FF2B5EF4-FFF2-40B4-BE49-F238E27FC236}">
                <a16:creationId xmlns:a16="http://schemas.microsoft.com/office/drawing/2014/main" id="{C05FC40C-A4DF-3D23-A88B-4612AD4F7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E6DE5-7940-B04F-1C1D-B591EA612853}"/>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478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5620-F334-697E-47D1-C702C7CCF52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B2565D-E680-7A63-C2BA-9F4D99925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42CF93-A881-47EC-A1E4-9A1FE155A2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6897FF-AA54-4B8C-8DA5-162A5699D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64E01F-76CF-E0B8-949E-F4A474C7DF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01CF88-3CA5-34D5-FDC8-B39027273A7F}"/>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8" name="Footer Placeholder 7">
            <a:extLst>
              <a:ext uri="{FF2B5EF4-FFF2-40B4-BE49-F238E27FC236}">
                <a16:creationId xmlns:a16="http://schemas.microsoft.com/office/drawing/2014/main" id="{DF364079-45C2-0F69-2B18-F0DBA6513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69FC3-44AB-9D44-6F35-7D274D35D10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9882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7DAC-0D06-A3D8-BBBF-0368503444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EC34E3-5BA1-5F99-C1ED-95360420538D}"/>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4" name="Footer Placeholder 3">
            <a:extLst>
              <a:ext uri="{FF2B5EF4-FFF2-40B4-BE49-F238E27FC236}">
                <a16:creationId xmlns:a16="http://schemas.microsoft.com/office/drawing/2014/main" id="{4E069530-2C5E-2D92-65D6-F0AA6FC576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34D70-7841-A0C9-8E98-F6A7E8D4761F}"/>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7110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199A3-CB02-FBA5-5228-F9C9FBD7A157}"/>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3" name="Footer Placeholder 2">
            <a:extLst>
              <a:ext uri="{FF2B5EF4-FFF2-40B4-BE49-F238E27FC236}">
                <a16:creationId xmlns:a16="http://schemas.microsoft.com/office/drawing/2014/main" id="{7069AA46-FEB2-8093-67C4-10D19AA9FF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C5FB59-0B4E-8609-01C1-C293A0F18D7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2225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9F53-6271-D43F-9681-63D722133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68664B-58C1-55DC-989D-935D4E2FB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BA8BC4-6AB6-5CDB-4273-19C0B8FD2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5107A5-CF63-28CD-63B5-5C538FC2E68D}"/>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6" name="Footer Placeholder 5">
            <a:extLst>
              <a:ext uri="{FF2B5EF4-FFF2-40B4-BE49-F238E27FC236}">
                <a16:creationId xmlns:a16="http://schemas.microsoft.com/office/drawing/2014/main" id="{9E866555-8599-D37B-1793-CEF3AAED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A2BC8-D50A-D154-363B-C2768EBFCB4A}"/>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58112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F05B-5A1E-1C7F-D30A-1B1567CD99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82181E-4143-5E98-2516-44FCCD99D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C7DE3E-F927-B923-C820-B39B9DB37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BC812-CB90-887F-DF88-546454C972CC}"/>
              </a:ext>
            </a:extLst>
          </p:cNvPr>
          <p:cNvSpPr>
            <a:spLocks noGrp="1"/>
          </p:cNvSpPr>
          <p:nvPr>
            <p:ph type="dt" sz="half" idx="10"/>
          </p:nvPr>
        </p:nvSpPr>
        <p:spPr/>
        <p:txBody>
          <a:bodyPr/>
          <a:lstStyle/>
          <a:p>
            <a:fld id="{6CD88F52-9BE5-954C-B403-D86D92C9CC7E}" type="datetimeFigureOut">
              <a:rPr lang="en-US" smtClean="0"/>
              <a:t>2/10/2024</a:t>
            </a:fld>
            <a:endParaRPr lang="en-US"/>
          </a:p>
        </p:txBody>
      </p:sp>
      <p:sp>
        <p:nvSpPr>
          <p:cNvPr id="6" name="Footer Placeholder 5">
            <a:extLst>
              <a:ext uri="{FF2B5EF4-FFF2-40B4-BE49-F238E27FC236}">
                <a16:creationId xmlns:a16="http://schemas.microsoft.com/office/drawing/2014/main" id="{7E584C86-5B2E-68DA-6943-C0FD45B84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7C884-7E62-471F-F8A5-67C8C1170F8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6363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95C7D-0069-C5A3-B210-B51718B70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B2828E-4C2B-F185-99C2-F6D64C275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FEFE15-46A4-5557-C355-113637059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88F52-9BE5-954C-B403-D86D92C9CC7E}" type="datetimeFigureOut">
              <a:rPr lang="en-US" smtClean="0"/>
              <a:t>2/10/2024</a:t>
            </a:fld>
            <a:endParaRPr lang="en-US"/>
          </a:p>
        </p:txBody>
      </p:sp>
      <p:sp>
        <p:nvSpPr>
          <p:cNvPr id="5" name="Footer Placeholder 4">
            <a:extLst>
              <a:ext uri="{FF2B5EF4-FFF2-40B4-BE49-F238E27FC236}">
                <a16:creationId xmlns:a16="http://schemas.microsoft.com/office/drawing/2014/main" id="{92333024-3644-49D0-374D-68440F610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2A5B3C-056E-2822-6A2F-93D2EC09F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A8AAE-8B29-004E-A88D-8B1717DC163F}" type="slidenum">
              <a:rPr lang="en-US" smtClean="0"/>
              <a:t>‹#›</a:t>
            </a:fld>
            <a:endParaRPr lang="en-US"/>
          </a:p>
        </p:txBody>
      </p:sp>
      <p:pic>
        <p:nvPicPr>
          <p:cNvPr id="10" name="Picture 9" descr="A blue and green gradient background&#10;&#10;Description automatically generated">
            <a:extLst>
              <a:ext uri="{FF2B5EF4-FFF2-40B4-BE49-F238E27FC236}">
                <a16:creationId xmlns:a16="http://schemas.microsoft.com/office/drawing/2014/main" id="{8E50B214-BD48-E583-7FAF-D315932F3FE5}"/>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4372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917360" y="565224"/>
            <a:ext cx="10122551" cy="2123658"/>
          </a:xfrm>
          <a:prstGeom prst="rect">
            <a:avLst/>
          </a:prstGeom>
          <a:noFill/>
        </p:spPr>
        <p:txBody>
          <a:bodyPr wrap="square" rtlCol="0">
            <a:spAutoFit/>
          </a:bodyPr>
          <a:lstStyle/>
          <a:p>
            <a:r>
              <a:rPr lang="en-US" sz="3600" b="1" dirty="0"/>
              <a:t>Jesus and … the Samaritan Woman… John 4:1-42</a:t>
            </a:r>
          </a:p>
          <a:p>
            <a:r>
              <a:rPr lang="en-US" sz="3200" dirty="0"/>
              <a:t> </a:t>
            </a:r>
          </a:p>
          <a:p>
            <a:endParaRPr lang="en-US" sz="3200" dirty="0"/>
          </a:p>
          <a:p>
            <a:endParaRPr lang="en-US" sz="3200" dirty="0"/>
          </a:p>
        </p:txBody>
      </p:sp>
      <p:pic>
        <p:nvPicPr>
          <p:cNvPr id="1026" name="Picture 2">
            <a:extLst>
              <a:ext uri="{FF2B5EF4-FFF2-40B4-BE49-F238E27FC236}">
                <a16:creationId xmlns:a16="http://schemas.microsoft.com/office/drawing/2014/main" id="{33FCCA4A-C7FE-2269-D920-4CB5614DA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638" y="1397709"/>
            <a:ext cx="7122252" cy="470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0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C2FE-D072-068A-80FC-8644F899A3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10E6CB3-A710-816A-0716-ACC30C761ED1}"/>
              </a:ext>
            </a:extLst>
          </p:cNvPr>
          <p:cNvSpPr txBox="1"/>
          <p:nvPr/>
        </p:nvSpPr>
        <p:spPr>
          <a:xfrm>
            <a:off x="1244530" y="1513180"/>
            <a:ext cx="10122551" cy="2308324"/>
          </a:xfrm>
          <a:prstGeom prst="rect">
            <a:avLst/>
          </a:prstGeom>
          <a:noFill/>
        </p:spPr>
        <p:txBody>
          <a:bodyPr wrap="square" rtlCol="0">
            <a:spAutoFit/>
          </a:bodyPr>
          <a:lstStyle/>
          <a:p>
            <a:r>
              <a:rPr lang="en-GB" sz="3600" b="1" dirty="0"/>
              <a:t>“whoever drinks the water I give them will never thirst. Indeed, the water I give them will become in them a spring of water welling up to eternal life.” John 4: 14  </a:t>
            </a:r>
          </a:p>
        </p:txBody>
      </p:sp>
    </p:spTree>
    <p:extLst>
      <p:ext uri="{BB962C8B-B14F-4D97-AF65-F5344CB8AC3E}">
        <p14:creationId xmlns:p14="http://schemas.microsoft.com/office/powerpoint/2010/main" val="108821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8F48C-1EC6-0CBC-9C03-C2BAA5654C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B558E6-4AB5-1B83-0E82-E1D412468DDF}"/>
              </a:ext>
            </a:extLst>
          </p:cNvPr>
          <p:cNvSpPr txBox="1"/>
          <p:nvPr/>
        </p:nvSpPr>
        <p:spPr>
          <a:xfrm>
            <a:off x="1034724" y="2041687"/>
            <a:ext cx="10122551" cy="2308324"/>
          </a:xfrm>
          <a:prstGeom prst="rect">
            <a:avLst/>
          </a:prstGeom>
          <a:noFill/>
        </p:spPr>
        <p:txBody>
          <a:bodyPr wrap="square" rtlCol="0">
            <a:spAutoFit/>
          </a:bodyPr>
          <a:lstStyle/>
          <a:p>
            <a:r>
              <a:rPr lang="en-GB" sz="3600" b="1" dirty="0"/>
              <a:t>“Satan’s greatest trick and his real temptation is to get  you to wallow on the ground defining you by your most recent failure when God continues to define you by his grace.” (Tylor </a:t>
            </a:r>
            <a:r>
              <a:rPr lang="en-GB" sz="3600" b="1" dirty="0" err="1"/>
              <a:t>Staton</a:t>
            </a:r>
            <a:r>
              <a:rPr lang="en-GB" sz="3600" b="1" dirty="0"/>
              <a:t>) </a:t>
            </a:r>
          </a:p>
        </p:txBody>
      </p:sp>
    </p:spTree>
    <p:extLst>
      <p:ext uri="{BB962C8B-B14F-4D97-AF65-F5344CB8AC3E}">
        <p14:creationId xmlns:p14="http://schemas.microsoft.com/office/powerpoint/2010/main" val="358627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35B63-BD10-C743-9C7A-23BF78EDE76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E87BEEC-4743-AEC4-8BDC-D1F011D0521C}"/>
              </a:ext>
            </a:extLst>
          </p:cNvPr>
          <p:cNvSpPr txBox="1"/>
          <p:nvPr/>
        </p:nvSpPr>
        <p:spPr>
          <a:xfrm>
            <a:off x="1244530" y="1513180"/>
            <a:ext cx="10122551" cy="2308324"/>
          </a:xfrm>
          <a:prstGeom prst="rect">
            <a:avLst/>
          </a:prstGeom>
          <a:noFill/>
        </p:spPr>
        <p:txBody>
          <a:bodyPr wrap="square" rtlCol="0">
            <a:spAutoFit/>
          </a:bodyPr>
          <a:lstStyle/>
          <a:p>
            <a:r>
              <a:rPr lang="en-GB" sz="3600" b="1" dirty="0"/>
              <a:t>“whoever drinks the water I give them will never thirst. Indeed, the water I give them will become in them a spring of water welling up to eternal life.” John 4: 14  </a:t>
            </a:r>
          </a:p>
        </p:txBody>
      </p:sp>
    </p:spTree>
    <p:extLst>
      <p:ext uri="{BB962C8B-B14F-4D97-AF65-F5344CB8AC3E}">
        <p14:creationId xmlns:p14="http://schemas.microsoft.com/office/powerpoint/2010/main" val="59047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9CAB9-2957-E3B0-DEB9-3E443D13420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690A3F-B765-B243-59E5-33E7C61A2D6C}"/>
              </a:ext>
            </a:extLst>
          </p:cNvPr>
          <p:cNvSpPr txBox="1"/>
          <p:nvPr/>
        </p:nvSpPr>
        <p:spPr>
          <a:xfrm>
            <a:off x="917360" y="565224"/>
            <a:ext cx="10122551" cy="4401205"/>
          </a:xfrm>
          <a:prstGeom prst="rect">
            <a:avLst/>
          </a:prstGeom>
          <a:noFill/>
        </p:spPr>
        <p:txBody>
          <a:bodyPr wrap="square" rtlCol="0">
            <a:spAutoFit/>
          </a:bodyPr>
          <a:lstStyle/>
          <a:p>
            <a:r>
              <a:rPr lang="en-US" sz="3200" dirty="0"/>
              <a:t> </a:t>
            </a:r>
          </a:p>
          <a:p>
            <a:r>
              <a:rPr lang="en-GB" sz="3600" b="1" dirty="0"/>
              <a:t>“Jesus performed many other signs in the presence of his disciples, which are not recorded in this book. But these are written that you may believe that Jesus is the Messiah, the Son of God, and that by believing you may have life in his name.” John 20:30-31</a:t>
            </a:r>
            <a:endParaRPr lang="en-US" sz="3600" b="1" dirty="0"/>
          </a:p>
          <a:p>
            <a:endParaRPr lang="en-US" sz="3200" dirty="0"/>
          </a:p>
        </p:txBody>
      </p:sp>
    </p:spTree>
    <p:extLst>
      <p:ext uri="{BB962C8B-B14F-4D97-AF65-F5344CB8AC3E}">
        <p14:creationId xmlns:p14="http://schemas.microsoft.com/office/powerpoint/2010/main" val="272507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2A877-840E-CD4A-38E6-444C0ED3EF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116F44-CD63-E130-E29E-5AAC72185104}"/>
              </a:ext>
            </a:extLst>
          </p:cNvPr>
          <p:cNvSpPr txBox="1"/>
          <p:nvPr/>
        </p:nvSpPr>
        <p:spPr>
          <a:xfrm>
            <a:off x="917360" y="565224"/>
            <a:ext cx="10122551" cy="4524315"/>
          </a:xfrm>
          <a:prstGeom prst="rect">
            <a:avLst/>
          </a:prstGeom>
          <a:noFill/>
        </p:spPr>
        <p:txBody>
          <a:bodyPr wrap="square" rtlCol="0">
            <a:spAutoFit/>
          </a:bodyPr>
          <a:lstStyle/>
          <a:p>
            <a:r>
              <a:rPr lang="en-US" sz="3200" dirty="0"/>
              <a:t> </a:t>
            </a:r>
          </a:p>
          <a:p>
            <a:r>
              <a:rPr lang="en-GB" sz="3200" dirty="0"/>
              <a:t>“Jesus performed many other signs in the presence of his disciples, which are not recorded in this book. But these are written that you may believe that Jesus is the Messiah, the Son of God, and that by believing you may have life in his name.” John 20:30-31</a:t>
            </a:r>
            <a:endParaRPr lang="en-US" sz="3200" dirty="0"/>
          </a:p>
          <a:p>
            <a:endParaRPr lang="en-US" sz="3200" dirty="0"/>
          </a:p>
          <a:p>
            <a:r>
              <a:rPr lang="en-GB" sz="3200" b="1" dirty="0"/>
              <a:t>“Come! See a man who told me everything I ever did. Could this be the Messiah?” John 4:29</a:t>
            </a:r>
            <a:endParaRPr lang="en-US" sz="3200" b="1" dirty="0"/>
          </a:p>
        </p:txBody>
      </p:sp>
    </p:spTree>
    <p:extLst>
      <p:ext uri="{BB962C8B-B14F-4D97-AF65-F5344CB8AC3E}">
        <p14:creationId xmlns:p14="http://schemas.microsoft.com/office/powerpoint/2010/main" val="347545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7A2F-6DF8-244E-436B-55D842920B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D793A2-9EC3-CC8C-356C-78DEA8A21CA1}"/>
              </a:ext>
            </a:extLst>
          </p:cNvPr>
          <p:cNvSpPr txBox="1"/>
          <p:nvPr/>
        </p:nvSpPr>
        <p:spPr>
          <a:xfrm>
            <a:off x="1034724" y="623947"/>
            <a:ext cx="10122551" cy="2185214"/>
          </a:xfrm>
          <a:prstGeom prst="rect">
            <a:avLst/>
          </a:prstGeom>
          <a:noFill/>
        </p:spPr>
        <p:txBody>
          <a:bodyPr wrap="square" rtlCol="0">
            <a:spAutoFit/>
          </a:bodyPr>
          <a:lstStyle/>
          <a:p>
            <a:r>
              <a:rPr lang="en-US" sz="3200" dirty="0"/>
              <a:t> </a:t>
            </a:r>
          </a:p>
          <a:p>
            <a:r>
              <a:rPr lang="en-GB" sz="3600" b="1" dirty="0"/>
              <a:t>Jesus meets us where we are, </a:t>
            </a:r>
          </a:p>
          <a:p>
            <a:r>
              <a:rPr lang="en-GB" sz="3600" b="1" dirty="0"/>
              <a:t>	not where we think we ought to be. </a:t>
            </a:r>
          </a:p>
          <a:p>
            <a:endParaRPr lang="en-GB" sz="3200" dirty="0"/>
          </a:p>
        </p:txBody>
      </p:sp>
    </p:spTree>
    <p:extLst>
      <p:ext uri="{BB962C8B-B14F-4D97-AF65-F5344CB8AC3E}">
        <p14:creationId xmlns:p14="http://schemas.microsoft.com/office/powerpoint/2010/main" val="177692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5277A-515D-73A4-A20C-48DEBA6CCE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3247E6-F704-D4B1-6A2D-8D84B1D48FFC}"/>
              </a:ext>
            </a:extLst>
          </p:cNvPr>
          <p:cNvSpPr txBox="1"/>
          <p:nvPr/>
        </p:nvSpPr>
        <p:spPr>
          <a:xfrm>
            <a:off x="917360" y="565224"/>
            <a:ext cx="10122551" cy="3662541"/>
          </a:xfrm>
          <a:prstGeom prst="rect">
            <a:avLst/>
          </a:prstGeom>
          <a:noFill/>
        </p:spPr>
        <p:txBody>
          <a:bodyPr wrap="square" rtlCol="0">
            <a:spAutoFit/>
          </a:bodyPr>
          <a:lstStyle/>
          <a:p>
            <a:r>
              <a:rPr lang="en-US" sz="3200" dirty="0"/>
              <a:t> </a:t>
            </a:r>
          </a:p>
          <a:p>
            <a:r>
              <a:rPr lang="en-GB" sz="3600" b="1" dirty="0"/>
              <a:t>Jesus meets us where we are, </a:t>
            </a:r>
          </a:p>
          <a:p>
            <a:r>
              <a:rPr lang="en-GB" sz="3600" b="1" dirty="0"/>
              <a:t>	not where we think we ought to be. </a:t>
            </a:r>
          </a:p>
          <a:p>
            <a:endParaRPr lang="en-GB" sz="3200" dirty="0"/>
          </a:p>
          <a:p>
            <a:r>
              <a:rPr lang="en-GB" sz="3200" dirty="0"/>
              <a:t>Jesus meets us in our day to day circumstances - and lifts us above them </a:t>
            </a:r>
          </a:p>
          <a:p>
            <a:endParaRPr lang="en-GB" sz="3200" dirty="0"/>
          </a:p>
        </p:txBody>
      </p:sp>
    </p:spTree>
    <p:extLst>
      <p:ext uri="{BB962C8B-B14F-4D97-AF65-F5344CB8AC3E}">
        <p14:creationId xmlns:p14="http://schemas.microsoft.com/office/powerpoint/2010/main" val="229662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35C2F-0B07-139C-7A4B-3223A81DBA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9F8059D-A3EF-9496-A778-612E04FA18F1}"/>
              </a:ext>
            </a:extLst>
          </p:cNvPr>
          <p:cNvSpPr txBox="1"/>
          <p:nvPr/>
        </p:nvSpPr>
        <p:spPr>
          <a:xfrm>
            <a:off x="917360" y="565224"/>
            <a:ext cx="10122551" cy="4647426"/>
          </a:xfrm>
          <a:prstGeom prst="rect">
            <a:avLst/>
          </a:prstGeom>
          <a:noFill/>
        </p:spPr>
        <p:txBody>
          <a:bodyPr wrap="square" rtlCol="0">
            <a:spAutoFit/>
          </a:bodyPr>
          <a:lstStyle/>
          <a:p>
            <a:r>
              <a:rPr lang="en-US" sz="3200" dirty="0"/>
              <a:t> </a:t>
            </a:r>
          </a:p>
          <a:p>
            <a:r>
              <a:rPr lang="en-GB" sz="3600" b="1" dirty="0"/>
              <a:t>Jesus meets us where we are, </a:t>
            </a:r>
          </a:p>
          <a:p>
            <a:r>
              <a:rPr lang="en-GB" sz="3600" b="1" dirty="0"/>
              <a:t>	not where we think we ought to be. </a:t>
            </a:r>
          </a:p>
          <a:p>
            <a:endParaRPr lang="en-GB" sz="3200" dirty="0"/>
          </a:p>
          <a:p>
            <a:r>
              <a:rPr lang="en-GB" sz="3200" dirty="0"/>
              <a:t>Jesus meets us in our day to day circumstances - and lifts us above them </a:t>
            </a:r>
          </a:p>
          <a:p>
            <a:endParaRPr lang="en-GB" sz="3200" dirty="0"/>
          </a:p>
          <a:p>
            <a:r>
              <a:rPr lang="en-GB" sz="3200" dirty="0"/>
              <a:t>Jesus meets us in our failure – and transforms us. </a:t>
            </a:r>
          </a:p>
          <a:p>
            <a:endParaRPr lang="en-GB" sz="3200" dirty="0"/>
          </a:p>
        </p:txBody>
      </p:sp>
    </p:spTree>
    <p:extLst>
      <p:ext uri="{BB962C8B-B14F-4D97-AF65-F5344CB8AC3E}">
        <p14:creationId xmlns:p14="http://schemas.microsoft.com/office/powerpoint/2010/main" val="161583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0093E-0058-BAF1-9716-F349811F3E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02410A4-5A80-B768-0E39-B7692769D1EC}"/>
              </a:ext>
            </a:extLst>
          </p:cNvPr>
          <p:cNvSpPr txBox="1"/>
          <p:nvPr/>
        </p:nvSpPr>
        <p:spPr>
          <a:xfrm>
            <a:off x="917360" y="565224"/>
            <a:ext cx="10122551" cy="1569660"/>
          </a:xfrm>
          <a:prstGeom prst="rect">
            <a:avLst/>
          </a:prstGeom>
          <a:noFill/>
        </p:spPr>
        <p:txBody>
          <a:bodyPr wrap="square" rtlCol="0">
            <a:spAutoFit/>
          </a:bodyPr>
          <a:lstStyle/>
          <a:p>
            <a:r>
              <a:rPr lang="en-GB" sz="3200" dirty="0"/>
              <a:t> </a:t>
            </a:r>
          </a:p>
          <a:p>
            <a:endParaRPr lang="en-GB" sz="3200" dirty="0"/>
          </a:p>
          <a:p>
            <a:endParaRPr lang="en-GB" sz="3200" dirty="0"/>
          </a:p>
        </p:txBody>
      </p:sp>
      <p:pic>
        <p:nvPicPr>
          <p:cNvPr id="3" name="Picture 2">
            <a:extLst>
              <a:ext uri="{FF2B5EF4-FFF2-40B4-BE49-F238E27FC236}">
                <a16:creationId xmlns:a16="http://schemas.microsoft.com/office/drawing/2014/main" id="{BFB8AC44-8BF4-0909-D4B1-B1D5E2E056F0}"/>
              </a:ext>
            </a:extLst>
          </p:cNvPr>
          <p:cNvPicPr>
            <a:picLocks noChangeAspect="1"/>
          </p:cNvPicPr>
          <p:nvPr/>
        </p:nvPicPr>
        <p:blipFill>
          <a:blip r:embed="rId3"/>
          <a:stretch>
            <a:fillRect/>
          </a:stretch>
        </p:blipFill>
        <p:spPr>
          <a:xfrm>
            <a:off x="3615655" y="0"/>
            <a:ext cx="4766345" cy="6858000"/>
          </a:xfrm>
          <a:prstGeom prst="rect">
            <a:avLst/>
          </a:prstGeom>
        </p:spPr>
      </p:pic>
    </p:spTree>
    <p:extLst>
      <p:ext uri="{BB962C8B-B14F-4D97-AF65-F5344CB8AC3E}">
        <p14:creationId xmlns:p14="http://schemas.microsoft.com/office/powerpoint/2010/main" val="193918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5DAF-366B-A5B5-A20D-08D4A1BF9F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2D83DEB-4FBE-B042-826E-CEE735E55854}"/>
              </a:ext>
            </a:extLst>
          </p:cNvPr>
          <p:cNvSpPr txBox="1"/>
          <p:nvPr/>
        </p:nvSpPr>
        <p:spPr>
          <a:xfrm>
            <a:off x="917360" y="565224"/>
            <a:ext cx="10122551" cy="1569660"/>
          </a:xfrm>
          <a:prstGeom prst="rect">
            <a:avLst/>
          </a:prstGeom>
          <a:noFill/>
        </p:spPr>
        <p:txBody>
          <a:bodyPr wrap="square" rtlCol="0">
            <a:spAutoFit/>
          </a:bodyPr>
          <a:lstStyle/>
          <a:p>
            <a:r>
              <a:rPr lang="en-GB" sz="3200" dirty="0"/>
              <a:t> </a:t>
            </a:r>
          </a:p>
          <a:p>
            <a:endParaRPr lang="en-GB" sz="3200" dirty="0"/>
          </a:p>
          <a:p>
            <a:endParaRPr lang="en-GB" sz="3200" dirty="0"/>
          </a:p>
        </p:txBody>
      </p:sp>
      <p:pic>
        <p:nvPicPr>
          <p:cNvPr id="3" name="Picture 2">
            <a:extLst>
              <a:ext uri="{FF2B5EF4-FFF2-40B4-BE49-F238E27FC236}">
                <a16:creationId xmlns:a16="http://schemas.microsoft.com/office/drawing/2014/main" id="{8CA0CF8A-F758-20C0-FC36-49FC6E496E38}"/>
              </a:ext>
            </a:extLst>
          </p:cNvPr>
          <p:cNvPicPr>
            <a:picLocks noChangeAspect="1"/>
          </p:cNvPicPr>
          <p:nvPr/>
        </p:nvPicPr>
        <p:blipFill>
          <a:blip r:embed="rId3"/>
          <a:stretch>
            <a:fillRect/>
          </a:stretch>
        </p:blipFill>
        <p:spPr>
          <a:xfrm>
            <a:off x="1152089" y="324556"/>
            <a:ext cx="10244662" cy="6208887"/>
          </a:xfrm>
          <a:prstGeom prst="rect">
            <a:avLst/>
          </a:prstGeom>
        </p:spPr>
      </p:pic>
    </p:spTree>
    <p:extLst>
      <p:ext uri="{BB962C8B-B14F-4D97-AF65-F5344CB8AC3E}">
        <p14:creationId xmlns:p14="http://schemas.microsoft.com/office/powerpoint/2010/main" val="423360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65FD5-6DD7-2803-4302-D1F67ABC1D4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992493-A1AF-7B13-5D97-55CB86971ECD}"/>
              </a:ext>
            </a:extLst>
          </p:cNvPr>
          <p:cNvSpPr txBox="1"/>
          <p:nvPr/>
        </p:nvSpPr>
        <p:spPr>
          <a:xfrm>
            <a:off x="917360" y="565224"/>
            <a:ext cx="10122551" cy="1569660"/>
          </a:xfrm>
          <a:prstGeom prst="rect">
            <a:avLst/>
          </a:prstGeom>
          <a:noFill/>
        </p:spPr>
        <p:txBody>
          <a:bodyPr wrap="square" rtlCol="0">
            <a:spAutoFit/>
          </a:bodyPr>
          <a:lstStyle/>
          <a:p>
            <a:r>
              <a:rPr lang="en-GB" sz="3200" dirty="0"/>
              <a:t> </a:t>
            </a:r>
          </a:p>
          <a:p>
            <a:endParaRPr lang="en-GB" sz="3200" dirty="0"/>
          </a:p>
          <a:p>
            <a:endParaRPr lang="en-GB" sz="3200" dirty="0"/>
          </a:p>
        </p:txBody>
      </p:sp>
      <p:pic>
        <p:nvPicPr>
          <p:cNvPr id="2" name="Picture 1">
            <a:extLst>
              <a:ext uri="{FF2B5EF4-FFF2-40B4-BE49-F238E27FC236}">
                <a16:creationId xmlns:a16="http://schemas.microsoft.com/office/drawing/2014/main" id="{5BD3AC5E-60F2-236F-05AF-17A37303C88B}"/>
              </a:ext>
            </a:extLst>
          </p:cNvPr>
          <p:cNvPicPr>
            <a:picLocks noChangeAspect="1"/>
          </p:cNvPicPr>
          <p:nvPr/>
        </p:nvPicPr>
        <p:blipFill>
          <a:blip r:embed="rId3"/>
          <a:stretch>
            <a:fillRect/>
          </a:stretch>
        </p:blipFill>
        <p:spPr>
          <a:xfrm>
            <a:off x="1420091" y="0"/>
            <a:ext cx="9351818" cy="6858000"/>
          </a:xfrm>
          <a:prstGeom prst="rect">
            <a:avLst/>
          </a:prstGeom>
        </p:spPr>
      </p:pic>
    </p:spTree>
    <p:extLst>
      <p:ext uri="{BB962C8B-B14F-4D97-AF65-F5344CB8AC3E}">
        <p14:creationId xmlns:p14="http://schemas.microsoft.com/office/powerpoint/2010/main" val="3577844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364</Words>
  <Application>Microsoft Office PowerPoint</Application>
  <PresentationFormat>Widescreen</PresentationFormat>
  <Paragraphs>41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North</dc:creator>
  <cp:lastModifiedBy>Steve and Sue Allan</cp:lastModifiedBy>
  <cp:revision>3</cp:revision>
  <dcterms:created xsi:type="dcterms:W3CDTF">2023-11-08T12:11:03Z</dcterms:created>
  <dcterms:modified xsi:type="dcterms:W3CDTF">2024-02-10T20:17:47Z</dcterms:modified>
</cp:coreProperties>
</file>