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2" r:id="rId3"/>
    <p:sldId id="257" r:id="rId4"/>
    <p:sldId id="258" r:id="rId5"/>
    <p:sldId id="259" r:id="rId6"/>
    <p:sldId id="260" r:id="rId7"/>
    <p:sldId id="261" r:id="rId8"/>
    <p:sldId id="264" r:id="rId9"/>
    <p:sldId id="263" r:id="rId10"/>
    <p:sldId id="265" r:id="rId11"/>
    <p:sldId id="267"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03"/>
  </p:normalViewPr>
  <p:slideViewPr>
    <p:cSldViewPr snapToGrid="0">
      <p:cViewPr varScale="1">
        <p:scale>
          <a:sx n="110" d="100"/>
          <a:sy n="110" d="100"/>
        </p:scale>
        <p:origin x="632" y="184"/>
      </p:cViewPr>
      <p:guideLst/>
    </p:cSldViewPr>
  </p:slideViewPr>
  <p:notesTextViewPr>
    <p:cViewPr>
      <p:scale>
        <a:sx n="1" d="1"/>
        <a:sy n="1" d="1"/>
      </p:scale>
      <p:origin x="0" y="0"/>
    </p:cViewPr>
  </p:notesTextViewPr>
  <p:notesViewPr>
    <p:cSldViewPr snapToGrid="0">
      <p:cViewPr varScale="1">
        <p:scale>
          <a:sx n="86" d="100"/>
          <a:sy n="86" d="100"/>
        </p:scale>
        <p:origin x="3928"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CA3D69-1D52-1445-B55E-FDDFAC036008}" type="datetimeFigureOut">
              <a:rPr lang="en-US" smtClean="0"/>
              <a:t>3/9/24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070A6D-EEA0-EB40-B014-4C27C90244AC}" type="slidenum">
              <a:rPr lang="en-US" smtClean="0"/>
              <a:t>‹#›</a:t>
            </a:fld>
            <a:endParaRPr lang="en-US"/>
          </a:p>
        </p:txBody>
      </p:sp>
    </p:spTree>
    <p:extLst>
      <p:ext uri="{BB962C8B-B14F-4D97-AF65-F5344CB8AC3E}">
        <p14:creationId xmlns:p14="http://schemas.microsoft.com/office/powerpoint/2010/main" val="809708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E070A6D-EEA0-EB40-B014-4C27C90244AC}" type="slidenum">
              <a:rPr lang="en-US" smtClean="0"/>
              <a:t>1</a:t>
            </a:fld>
            <a:endParaRPr lang="en-US"/>
          </a:p>
        </p:txBody>
      </p:sp>
    </p:spTree>
    <p:extLst>
      <p:ext uri="{BB962C8B-B14F-4D97-AF65-F5344CB8AC3E}">
        <p14:creationId xmlns:p14="http://schemas.microsoft.com/office/powerpoint/2010/main" val="34796351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E070A6D-EEA0-EB40-B014-4C27C90244AC}" type="slidenum">
              <a:rPr lang="en-US" smtClean="0"/>
              <a:t>10</a:t>
            </a:fld>
            <a:endParaRPr lang="en-US"/>
          </a:p>
        </p:txBody>
      </p:sp>
    </p:spTree>
    <p:extLst>
      <p:ext uri="{BB962C8B-B14F-4D97-AF65-F5344CB8AC3E}">
        <p14:creationId xmlns:p14="http://schemas.microsoft.com/office/powerpoint/2010/main" val="3132932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E070A6D-EEA0-EB40-B014-4C27C90244AC}" type="slidenum">
              <a:rPr lang="en-US" smtClean="0"/>
              <a:t>11</a:t>
            </a:fld>
            <a:endParaRPr lang="en-US"/>
          </a:p>
        </p:txBody>
      </p:sp>
    </p:spTree>
    <p:extLst>
      <p:ext uri="{BB962C8B-B14F-4D97-AF65-F5344CB8AC3E}">
        <p14:creationId xmlns:p14="http://schemas.microsoft.com/office/powerpoint/2010/main" val="24116657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E070A6D-EEA0-EB40-B014-4C27C90244AC}" type="slidenum">
              <a:rPr lang="en-US" smtClean="0"/>
              <a:t>12</a:t>
            </a:fld>
            <a:endParaRPr lang="en-US"/>
          </a:p>
        </p:txBody>
      </p:sp>
    </p:spTree>
    <p:extLst>
      <p:ext uri="{BB962C8B-B14F-4D97-AF65-F5344CB8AC3E}">
        <p14:creationId xmlns:p14="http://schemas.microsoft.com/office/powerpoint/2010/main" val="1076457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E070A6D-EEA0-EB40-B014-4C27C90244AC}" type="slidenum">
              <a:rPr lang="en-US" smtClean="0"/>
              <a:t>2</a:t>
            </a:fld>
            <a:endParaRPr lang="en-US"/>
          </a:p>
        </p:txBody>
      </p:sp>
    </p:spTree>
    <p:extLst>
      <p:ext uri="{BB962C8B-B14F-4D97-AF65-F5344CB8AC3E}">
        <p14:creationId xmlns:p14="http://schemas.microsoft.com/office/powerpoint/2010/main" val="3992738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E070A6D-EEA0-EB40-B014-4C27C90244AC}" type="slidenum">
              <a:rPr lang="en-US" smtClean="0"/>
              <a:t>3</a:t>
            </a:fld>
            <a:endParaRPr lang="en-US"/>
          </a:p>
        </p:txBody>
      </p:sp>
    </p:spTree>
    <p:extLst>
      <p:ext uri="{BB962C8B-B14F-4D97-AF65-F5344CB8AC3E}">
        <p14:creationId xmlns:p14="http://schemas.microsoft.com/office/powerpoint/2010/main" val="3560859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E070A6D-EEA0-EB40-B014-4C27C90244AC}" type="slidenum">
              <a:rPr lang="en-US" smtClean="0"/>
              <a:t>4</a:t>
            </a:fld>
            <a:endParaRPr lang="en-US"/>
          </a:p>
        </p:txBody>
      </p:sp>
    </p:spTree>
    <p:extLst>
      <p:ext uri="{BB962C8B-B14F-4D97-AF65-F5344CB8AC3E}">
        <p14:creationId xmlns:p14="http://schemas.microsoft.com/office/powerpoint/2010/main" val="2758995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E070A6D-EEA0-EB40-B014-4C27C90244AC}" type="slidenum">
              <a:rPr lang="en-US" smtClean="0"/>
              <a:t>5</a:t>
            </a:fld>
            <a:endParaRPr lang="en-US"/>
          </a:p>
        </p:txBody>
      </p:sp>
    </p:spTree>
    <p:extLst>
      <p:ext uri="{BB962C8B-B14F-4D97-AF65-F5344CB8AC3E}">
        <p14:creationId xmlns:p14="http://schemas.microsoft.com/office/powerpoint/2010/main" val="1846878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E070A6D-EEA0-EB40-B014-4C27C90244AC}" type="slidenum">
              <a:rPr lang="en-US" smtClean="0"/>
              <a:t>6</a:t>
            </a:fld>
            <a:endParaRPr lang="en-US"/>
          </a:p>
        </p:txBody>
      </p:sp>
    </p:spTree>
    <p:extLst>
      <p:ext uri="{BB962C8B-B14F-4D97-AF65-F5344CB8AC3E}">
        <p14:creationId xmlns:p14="http://schemas.microsoft.com/office/powerpoint/2010/main" val="154665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E070A6D-EEA0-EB40-B014-4C27C90244AC}" type="slidenum">
              <a:rPr lang="en-US" smtClean="0"/>
              <a:t>7</a:t>
            </a:fld>
            <a:endParaRPr lang="en-US"/>
          </a:p>
        </p:txBody>
      </p:sp>
    </p:spTree>
    <p:extLst>
      <p:ext uri="{BB962C8B-B14F-4D97-AF65-F5344CB8AC3E}">
        <p14:creationId xmlns:p14="http://schemas.microsoft.com/office/powerpoint/2010/main" val="3906974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E070A6D-EEA0-EB40-B014-4C27C90244AC}" type="slidenum">
              <a:rPr lang="en-US" smtClean="0"/>
              <a:t>8</a:t>
            </a:fld>
            <a:endParaRPr lang="en-US"/>
          </a:p>
        </p:txBody>
      </p:sp>
    </p:spTree>
    <p:extLst>
      <p:ext uri="{BB962C8B-B14F-4D97-AF65-F5344CB8AC3E}">
        <p14:creationId xmlns:p14="http://schemas.microsoft.com/office/powerpoint/2010/main" val="4239593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E070A6D-EEA0-EB40-B014-4C27C90244AC}" type="slidenum">
              <a:rPr lang="en-US" smtClean="0"/>
              <a:t>9</a:t>
            </a:fld>
            <a:endParaRPr lang="en-US"/>
          </a:p>
        </p:txBody>
      </p:sp>
    </p:spTree>
    <p:extLst>
      <p:ext uri="{BB962C8B-B14F-4D97-AF65-F5344CB8AC3E}">
        <p14:creationId xmlns:p14="http://schemas.microsoft.com/office/powerpoint/2010/main" val="1110769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72928-3A23-C4F5-F01C-8D16A6FA5C7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6DC5E3A-C0A4-C2A7-E71F-10060E7E71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5BFCD44-6E9F-53E9-D626-0F646C66E0D6}"/>
              </a:ext>
            </a:extLst>
          </p:cNvPr>
          <p:cNvSpPr>
            <a:spLocks noGrp="1"/>
          </p:cNvSpPr>
          <p:nvPr>
            <p:ph type="dt" sz="half" idx="10"/>
          </p:nvPr>
        </p:nvSpPr>
        <p:spPr/>
        <p:txBody>
          <a:bodyPr/>
          <a:lstStyle/>
          <a:p>
            <a:fld id="{6CD88F52-9BE5-954C-B403-D86D92C9CC7E}" type="datetimeFigureOut">
              <a:rPr lang="en-US" smtClean="0"/>
              <a:t>3/9/24</a:t>
            </a:fld>
            <a:endParaRPr lang="en-US"/>
          </a:p>
        </p:txBody>
      </p:sp>
      <p:sp>
        <p:nvSpPr>
          <p:cNvPr id="5" name="Footer Placeholder 4">
            <a:extLst>
              <a:ext uri="{FF2B5EF4-FFF2-40B4-BE49-F238E27FC236}">
                <a16:creationId xmlns:a16="http://schemas.microsoft.com/office/drawing/2014/main" id="{D5F354E6-64F9-16E3-B4D2-2A01F302E5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5CF65-0481-F0B5-694D-D7B90B6F372E}"/>
              </a:ext>
            </a:extLst>
          </p:cNvPr>
          <p:cNvSpPr>
            <a:spLocks noGrp="1"/>
          </p:cNvSpPr>
          <p:nvPr>
            <p:ph type="sldNum" sz="quarter" idx="12"/>
          </p:nvPr>
        </p:nvSpPr>
        <p:spPr/>
        <p:txBody>
          <a:bodyPr/>
          <a:lstStyle/>
          <a:p>
            <a:fld id="{92EA8AAE-8B29-004E-A88D-8B1717DC163F}" type="slidenum">
              <a:rPr lang="en-US" smtClean="0"/>
              <a:t>‹#›</a:t>
            </a:fld>
            <a:endParaRPr lang="en-US"/>
          </a:p>
        </p:txBody>
      </p:sp>
    </p:spTree>
    <p:extLst>
      <p:ext uri="{BB962C8B-B14F-4D97-AF65-F5344CB8AC3E}">
        <p14:creationId xmlns:p14="http://schemas.microsoft.com/office/powerpoint/2010/main" val="265391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0A505-85A7-00C1-C24E-F1B72F8AD57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F8D923C-7C68-A8B5-7013-A15353112DA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0299560-521E-071E-6B7C-76F97DD5833C}"/>
              </a:ext>
            </a:extLst>
          </p:cNvPr>
          <p:cNvSpPr>
            <a:spLocks noGrp="1"/>
          </p:cNvSpPr>
          <p:nvPr>
            <p:ph type="dt" sz="half" idx="10"/>
          </p:nvPr>
        </p:nvSpPr>
        <p:spPr/>
        <p:txBody>
          <a:bodyPr/>
          <a:lstStyle/>
          <a:p>
            <a:fld id="{6CD88F52-9BE5-954C-B403-D86D92C9CC7E}" type="datetimeFigureOut">
              <a:rPr lang="en-US" smtClean="0"/>
              <a:t>3/9/24</a:t>
            </a:fld>
            <a:endParaRPr lang="en-US"/>
          </a:p>
        </p:txBody>
      </p:sp>
      <p:sp>
        <p:nvSpPr>
          <p:cNvPr id="5" name="Footer Placeholder 4">
            <a:extLst>
              <a:ext uri="{FF2B5EF4-FFF2-40B4-BE49-F238E27FC236}">
                <a16:creationId xmlns:a16="http://schemas.microsoft.com/office/drawing/2014/main" id="{6F7D1D52-9086-DDBE-74E4-9F2B91F383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A880D2-9291-4535-82DF-9873362157A9}"/>
              </a:ext>
            </a:extLst>
          </p:cNvPr>
          <p:cNvSpPr>
            <a:spLocks noGrp="1"/>
          </p:cNvSpPr>
          <p:nvPr>
            <p:ph type="sldNum" sz="quarter" idx="12"/>
          </p:nvPr>
        </p:nvSpPr>
        <p:spPr/>
        <p:txBody>
          <a:bodyPr/>
          <a:lstStyle/>
          <a:p>
            <a:fld id="{92EA8AAE-8B29-004E-A88D-8B1717DC163F}" type="slidenum">
              <a:rPr lang="en-US" smtClean="0"/>
              <a:t>‹#›</a:t>
            </a:fld>
            <a:endParaRPr lang="en-US"/>
          </a:p>
        </p:txBody>
      </p:sp>
    </p:spTree>
    <p:extLst>
      <p:ext uri="{BB962C8B-B14F-4D97-AF65-F5344CB8AC3E}">
        <p14:creationId xmlns:p14="http://schemas.microsoft.com/office/powerpoint/2010/main" val="6456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36024B-93AE-8832-CF50-08D4B16FA8C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AA0232A-B54A-519F-EECF-52A9BB4CA1E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2D75021-B944-F459-154B-824F67EE79B5}"/>
              </a:ext>
            </a:extLst>
          </p:cNvPr>
          <p:cNvSpPr>
            <a:spLocks noGrp="1"/>
          </p:cNvSpPr>
          <p:nvPr>
            <p:ph type="dt" sz="half" idx="10"/>
          </p:nvPr>
        </p:nvSpPr>
        <p:spPr/>
        <p:txBody>
          <a:bodyPr/>
          <a:lstStyle/>
          <a:p>
            <a:fld id="{6CD88F52-9BE5-954C-B403-D86D92C9CC7E}" type="datetimeFigureOut">
              <a:rPr lang="en-US" smtClean="0"/>
              <a:t>3/9/24</a:t>
            </a:fld>
            <a:endParaRPr lang="en-US"/>
          </a:p>
        </p:txBody>
      </p:sp>
      <p:sp>
        <p:nvSpPr>
          <p:cNvPr id="5" name="Footer Placeholder 4">
            <a:extLst>
              <a:ext uri="{FF2B5EF4-FFF2-40B4-BE49-F238E27FC236}">
                <a16:creationId xmlns:a16="http://schemas.microsoft.com/office/drawing/2014/main" id="{37CB8584-09A7-F762-2F80-55D93237EC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957F02-E8D3-80BE-AE22-E04EDDD21EF0}"/>
              </a:ext>
            </a:extLst>
          </p:cNvPr>
          <p:cNvSpPr>
            <a:spLocks noGrp="1"/>
          </p:cNvSpPr>
          <p:nvPr>
            <p:ph type="sldNum" sz="quarter" idx="12"/>
          </p:nvPr>
        </p:nvSpPr>
        <p:spPr/>
        <p:txBody>
          <a:bodyPr/>
          <a:lstStyle/>
          <a:p>
            <a:fld id="{92EA8AAE-8B29-004E-A88D-8B1717DC163F}" type="slidenum">
              <a:rPr lang="en-US" smtClean="0"/>
              <a:t>‹#›</a:t>
            </a:fld>
            <a:endParaRPr lang="en-US"/>
          </a:p>
        </p:txBody>
      </p:sp>
    </p:spTree>
    <p:extLst>
      <p:ext uri="{BB962C8B-B14F-4D97-AF65-F5344CB8AC3E}">
        <p14:creationId xmlns:p14="http://schemas.microsoft.com/office/powerpoint/2010/main" val="3696792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5DB2B-0226-25F9-72EA-5DE90E945F0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BF795CD-D635-1B37-8107-0FEBD01971F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E95F580-2738-2ABE-791D-CA6B323D2D9B}"/>
              </a:ext>
            </a:extLst>
          </p:cNvPr>
          <p:cNvSpPr>
            <a:spLocks noGrp="1"/>
          </p:cNvSpPr>
          <p:nvPr>
            <p:ph type="dt" sz="half" idx="10"/>
          </p:nvPr>
        </p:nvSpPr>
        <p:spPr/>
        <p:txBody>
          <a:bodyPr/>
          <a:lstStyle/>
          <a:p>
            <a:fld id="{6CD88F52-9BE5-954C-B403-D86D92C9CC7E}" type="datetimeFigureOut">
              <a:rPr lang="en-US" smtClean="0"/>
              <a:t>3/9/24</a:t>
            </a:fld>
            <a:endParaRPr lang="en-US"/>
          </a:p>
        </p:txBody>
      </p:sp>
      <p:sp>
        <p:nvSpPr>
          <p:cNvPr id="5" name="Footer Placeholder 4">
            <a:extLst>
              <a:ext uri="{FF2B5EF4-FFF2-40B4-BE49-F238E27FC236}">
                <a16:creationId xmlns:a16="http://schemas.microsoft.com/office/drawing/2014/main" id="{B70812E3-83AB-C080-B04C-9CFC2FDCDB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F4A389-492E-0B85-4AD5-3A46EDE173E8}"/>
              </a:ext>
            </a:extLst>
          </p:cNvPr>
          <p:cNvSpPr>
            <a:spLocks noGrp="1"/>
          </p:cNvSpPr>
          <p:nvPr>
            <p:ph type="sldNum" sz="quarter" idx="12"/>
          </p:nvPr>
        </p:nvSpPr>
        <p:spPr/>
        <p:txBody>
          <a:bodyPr/>
          <a:lstStyle/>
          <a:p>
            <a:fld id="{92EA8AAE-8B29-004E-A88D-8B1717DC163F}" type="slidenum">
              <a:rPr lang="en-US" smtClean="0"/>
              <a:t>‹#›</a:t>
            </a:fld>
            <a:endParaRPr lang="en-US"/>
          </a:p>
        </p:txBody>
      </p:sp>
    </p:spTree>
    <p:extLst>
      <p:ext uri="{BB962C8B-B14F-4D97-AF65-F5344CB8AC3E}">
        <p14:creationId xmlns:p14="http://schemas.microsoft.com/office/powerpoint/2010/main" val="737779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B1CAC-B466-1DE8-8AB0-A9224726D9E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44601C7-E49A-900F-53EC-4E67DA340D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508B2D2-AEA0-EF5B-970D-C27C74F01612}"/>
              </a:ext>
            </a:extLst>
          </p:cNvPr>
          <p:cNvSpPr>
            <a:spLocks noGrp="1"/>
          </p:cNvSpPr>
          <p:nvPr>
            <p:ph type="dt" sz="half" idx="10"/>
          </p:nvPr>
        </p:nvSpPr>
        <p:spPr/>
        <p:txBody>
          <a:bodyPr/>
          <a:lstStyle/>
          <a:p>
            <a:fld id="{6CD88F52-9BE5-954C-B403-D86D92C9CC7E}" type="datetimeFigureOut">
              <a:rPr lang="en-US" smtClean="0"/>
              <a:t>3/9/24</a:t>
            </a:fld>
            <a:endParaRPr lang="en-US"/>
          </a:p>
        </p:txBody>
      </p:sp>
      <p:sp>
        <p:nvSpPr>
          <p:cNvPr id="5" name="Footer Placeholder 4">
            <a:extLst>
              <a:ext uri="{FF2B5EF4-FFF2-40B4-BE49-F238E27FC236}">
                <a16:creationId xmlns:a16="http://schemas.microsoft.com/office/drawing/2014/main" id="{B6BAEFA4-BBE1-1782-3F9C-E72510B791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5AA2B5-14CD-40B6-B63B-B0EC954A886E}"/>
              </a:ext>
            </a:extLst>
          </p:cNvPr>
          <p:cNvSpPr>
            <a:spLocks noGrp="1"/>
          </p:cNvSpPr>
          <p:nvPr>
            <p:ph type="sldNum" sz="quarter" idx="12"/>
          </p:nvPr>
        </p:nvSpPr>
        <p:spPr/>
        <p:txBody>
          <a:bodyPr/>
          <a:lstStyle/>
          <a:p>
            <a:fld id="{92EA8AAE-8B29-004E-A88D-8B1717DC163F}" type="slidenum">
              <a:rPr lang="en-US" smtClean="0"/>
              <a:t>‹#›</a:t>
            </a:fld>
            <a:endParaRPr lang="en-US"/>
          </a:p>
        </p:txBody>
      </p:sp>
    </p:spTree>
    <p:extLst>
      <p:ext uri="{BB962C8B-B14F-4D97-AF65-F5344CB8AC3E}">
        <p14:creationId xmlns:p14="http://schemas.microsoft.com/office/powerpoint/2010/main" val="1720931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7B989-71A7-F612-757A-8E243246E32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E3F9CCC-AF38-B491-59E9-9F8BCCEC8EF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303A6A4-7F14-2D4A-F77B-B81D1240D0B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5478CAF-0F43-38BE-B501-A5014BAC6287}"/>
              </a:ext>
            </a:extLst>
          </p:cNvPr>
          <p:cNvSpPr>
            <a:spLocks noGrp="1"/>
          </p:cNvSpPr>
          <p:nvPr>
            <p:ph type="dt" sz="half" idx="10"/>
          </p:nvPr>
        </p:nvSpPr>
        <p:spPr/>
        <p:txBody>
          <a:bodyPr/>
          <a:lstStyle/>
          <a:p>
            <a:fld id="{6CD88F52-9BE5-954C-B403-D86D92C9CC7E}" type="datetimeFigureOut">
              <a:rPr lang="en-US" smtClean="0"/>
              <a:t>3/9/24</a:t>
            </a:fld>
            <a:endParaRPr lang="en-US"/>
          </a:p>
        </p:txBody>
      </p:sp>
      <p:sp>
        <p:nvSpPr>
          <p:cNvPr id="6" name="Footer Placeholder 5">
            <a:extLst>
              <a:ext uri="{FF2B5EF4-FFF2-40B4-BE49-F238E27FC236}">
                <a16:creationId xmlns:a16="http://schemas.microsoft.com/office/drawing/2014/main" id="{C05FC40C-A4DF-3D23-A88B-4612AD4F7E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2E6DE5-7940-B04F-1C1D-B591EA612853}"/>
              </a:ext>
            </a:extLst>
          </p:cNvPr>
          <p:cNvSpPr>
            <a:spLocks noGrp="1"/>
          </p:cNvSpPr>
          <p:nvPr>
            <p:ph type="sldNum" sz="quarter" idx="12"/>
          </p:nvPr>
        </p:nvSpPr>
        <p:spPr/>
        <p:txBody>
          <a:bodyPr/>
          <a:lstStyle/>
          <a:p>
            <a:fld id="{92EA8AAE-8B29-004E-A88D-8B1717DC163F}" type="slidenum">
              <a:rPr lang="en-US" smtClean="0"/>
              <a:t>‹#›</a:t>
            </a:fld>
            <a:endParaRPr lang="en-US"/>
          </a:p>
        </p:txBody>
      </p:sp>
    </p:spTree>
    <p:extLst>
      <p:ext uri="{BB962C8B-B14F-4D97-AF65-F5344CB8AC3E}">
        <p14:creationId xmlns:p14="http://schemas.microsoft.com/office/powerpoint/2010/main" val="4247806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85620-F334-697E-47D1-C702C7CCF52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7B2565D-E680-7A63-C2BA-9F4D999258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F42CF93-A881-47EC-A1E4-9A1FE155A20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46897FF-AA54-4B8C-8DA5-162A5699D0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564E01F-76CF-E0B8-949E-F4A474C7DFC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C201CF88-3CA5-34D5-FDC8-B39027273A7F}"/>
              </a:ext>
            </a:extLst>
          </p:cNvPr>
          <p:cNvSpPr>
            <a:spLocks noGrp="1"/>
          </p:cNvSpPr>
          <p:nvPr>
            <p:ph type="dt" sz="half" idx="10"/>
          </p:nvPr>
        </p:nvSpPr>
        <p:spPr/>
        <p:txBody>
          <a:bodyPr/>
          <a:lstStyle/>
          <a:p>
            <a:fld id="{6CD88F52-9BE5-954C-B403-D86D92C9CC7E}" type="datetimeFigureOut">
              <a:rPr lang="en-US" smtClean="0"/>
              <a:t>3/9/24</a:t>
            </a:fld>
            <a:endParaRPr lang="en-US"/>
          </a:p>
        </p:txBody>
      </p:sp>
      <p:sp>
        <p:nvSpPr>
          <p:cNvPr id="8" name="Footer Placeholder 7">
            <a:extLst>
              <a:ext uri="{FF2B5EF4-FFF2-40B4-BE49-F238E27FC236}">
                <a16:creationId xmlns:a16="http://schemas.microsoft.com/office/drawing/2014/main" id="{DF364079-45C2-0F69-2B18-F0DBA65133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069FC3-44AB-9D44-6F35-7D274D35D100}"/>
              </a:ext>
            </a:extLst>
          </p:cNvPr>
          <p:cNvSpPr>
            <a:spLocks noGrp="1"/>
          </p:cNvSpPr>
          <p:nvPr>
            <p:ph type="sldNum" sz="quarter" idx="12"/>
          </p:nvPr>
        </p:nvSpPr>
        <p:spPr/>
        <p:txBody>
          <a:bodyPr/>
          <a:lstStyle/>
          <a:p>
            <a:fld id="{92EA8AAE-8B29-004E-A88D-8B1717DC163F}" type="slidenum">
              <a:rPr lang="en-US" smtClean="0"/>
              <a:t>‹#›</a:t>
            </a:fld>
            <a:endParaRPr lang="en-US"/>
          </a:p>
        </p:txBody>
      </p:sp>
    </p:spTree>
    <p:extLst>
      <p:ext uri="{BB962C8B-B14F-4D97-AF65-F5344CB8AC3E}">
        <p14:creationId xmlns:p14="http://schemas.microsoft.com/office/powerpoint/2010/main" val="1798820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27DAC-0D06-A3D8-BBBF-03685034447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BEC34E3-5BA1-5F99-C1ED-95360420538D}"/>
              </a:ext>
            </a:extLst>
          </p:cNvPr>
          <p:cNvSpPr>
            <a:spLocks noGrp="1"/>
          </p:cNvSpPr>
          <p:nvPr>
            <p:ph type="dt" sz="half" idx="10"/>
          </p:nvPr>
        </p:nvSpPr>
        <p:spPr/>
        <p:txBody>
          <a:bodyPr/>
          <a:lstStyle/>
          <a:p>
            <a:fld id="{6CD88F52-9BE5-954C-B403-D86D92C9CC7E}" type="datetimeFigureOut">
              <a:rPr lang="en-US" smtClean="0"/>
              <a:t>3/9/24</a:t>
            </a:fld>
            <a:endParaRPr lang="en-US"/>
          </a:p>
        </p:txBody>
      </p:sp>
      <p:sp>
        <p:nvSpPr>
          <p:cNvPr id="4" name="Footer Placeholder 3">
            <a:extLst>
              <a:ext uri="{FF2B5EF4-FFF2-40B4-BE49-F238E27FC236}">
                <a16:creationId xmlns:a16="http://schemas.microsoft.com/office/drawing/2014/main" id="{4E069530-2C5E-2D92-65D6-F0AA6FC576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634D70-7841-A0C9-8E98-F6A7E8D4761F}"/>
              </a:ext>
            </a:extLst>
          </p:cNvPr>
          <p:cNvSpPr>
            <a:spLocks noGrp="1"/>
          </p:cNvSpPr>
          <p:nvPr>
            <p:ph type="sldNum" sz="quarter" idx="12"/>
          </p:nvPr>
        </p:nvSpPr>
        <p:spPr/>
        <p:txBody>
          <a:bodyPr/>
          <a:lstStyle/>
          <a:p>
            <a:fld id="{92EA8AAE-8B29-004E-A88D-8B1717DC163F}" type="slidenum">
              <a:rPr lang="en-US" smtClean="0"/>
              <a:t>‹#›</a:t>
            </a:fld>
            <a:endParaRPr lang="en-US"/>
          </a:p>
        </p:txBody>
      </p:sp>
    </p:spTree>
    <p:extLst>
      <p:ext uri="{BB962C8B-B14F-4D97-AF65-F5344CB8AC3E}">
        <p14:creationId xmlns:p14="http://schemas.microsoft.com/office/powerpoint/2010/main" val="2711082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7199A3-CB02-FBA5-5228-F9C9FBD7A157}"/>
              </a:ext>
            </a:extLst>
          </p:cNvPr>
          <p:cNvSpPr>
            <a:spLocks noGrp="1"/>
          </p:cNvSpPr>
          <p:nvPr>
            <p:ph type="dt" sz="half" idx="10"/>
          </p:nvPr>
        </p:nvSpPr>
        <p:spPr/>
        <p:txBody>
          <a:bodyPr/>
          <a:lstStyle/>
          <a:p>
            <a:fld id="{6CD88F52-9BE5-954C-B403-D86D92C9CC7E}" type="datetimeFigureOut">
              <a:rPr lang="en-US" smtClean="0"/>
              <a:t>3/9/24</a:t>
            </a:fld>
            <a:endParaRPr lang="en-US"/>
          </a:p>
        </p:txBody>
      </p:sp>
      <p:sp>
        <p:nvSpPr>
          <p:cNvPr id="3" name="Footer Placeholder 2">
            <a:extLst>
              <a:ext uri="{FF2B5EF4-FFF2-40B4-BE49-F238E27FC236}">
                <a16:creationId xmlns:a16="http://schemas.microsoft.com/office/drawing/2014/main" id="{7069AA46-FEB2-8093-67C4-10D19AA9FF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C5FB59-0B4E-8609-01C1-C293A0F18D78}"/>
              </a:ext>
            </a:extLst>
          </p:cNvPr>
          <p:cNvSpPr>
            <a:spLocks noGrp="1"/>
          </p:cNvSpPr>
          <p:nvPr>
            <p:ph type="sldNum" sz="quarter" idx="12"/>
          </p:nvPr>
        </p:nvSpPr>
        <p:spPr/>
        <p:txBody>
          <a:bodyPr/>
          <a:lstStyle/>
          <a:p>
            <a:fld id="{92EA8AAE-8B29-004E-A88D-8B1717DC163F}" type="slidenum">
              <a:rPr lang="en-US" smtClean="0"/>
              <a:t>‹#›</a:t>
            </a:fld>
            <a:endParaRPr lang="en-US"/>
          </a:p>
        </p:txBody>
      </p:sp>
    </p:spTree>
    <p:extLst>
      <p:ext uri="{BB962C8B-B14F-4D97-AF65-F5344CB8AC3E}">
        <p14:creationId xmlns:p14="http://schemas.microsoft.com/office/powerpoint/2010/main" val="222256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F9F53-6271-D43F-9681-63D72213374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168664B-58C1-55DC-989D-935D4E2FBF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0BA8BC4-6AB6-5CDB-4273-19C0B8FD2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05107A5-CF63-28CD-63B5-5C538FC2E68D}"/>
              </a:ext>
            </a:extLst>
          </p:cNvPr>
          <p:cNvSpPr>
            <a:spLocks noGrp="1"/>
          </p:cNvSpPr>
          <p:nvPr>
            <p:ph type="dt" sz="half" idx="10"/>
          </p:nvPr>
        </p:nvSpPr>
        <p:spPr/>
        <p:txBody>
          <a:bodyPr/>
          <a:lstStyle/>
          <a:p>
            <a:fld id="{6CD88F52-9BE5-954C-B403-D86D92C9CC7E}" type="datetimeFigureOut">
              <a:rPr lang="en-US" smtClean="0"/>
              <a:t>3/9/24</a:t>
            </a:fld>
            <a:endParaRPr lang="en-US"/>
          </a:p>
        </p:txBody>
      </p:sp>
      <p:sp>
        <p:nvSpPr>
          <p:cNvPr id="6" name="Footer Placeholder 5">
            <a:extLst>
              <a:ext uri="{FF2B5EF4-FFF2-40B4-BE49-F238E27FC236}">
                <a16:creationId xmlns:a16="http://schemas.microsoft.com/office/drawing/2014/main" id="{9E866555-8599-D37B-1793-CEF3AAED9F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0A2BC8-D50A-D154-363B-C2768EBFCB4A}"/>
              </a:ext>
            </a:extLst>
          </p:cNvPr>
          <p:cNvSpPr>
            <a:spLocks noGrp="1"/>
          </p:cNvSpPr>
          <p:nvPr>
            <p:ph type="sldNum" sz="quarter" idx="12"/>
          </p:nvPr>
        </p:nvSpPr>
        <p:spPr/>
        <p:txBody>
          <a:bodyPr/>
          <a:lstStyle/>
          <a:p>
            <a:fld id="{92EA8AAE-8B29-004E-A88D-8B1717DC163F}" type="slidenum">
              <a:rPr lang="en-US" smtClean="0"/>
              <a:t>‹#›</a:t>
            </a:fld>
            <a:endParaRPr lang="en-US"/>
          </a:p>
        </p:txBody>
      </p:sp>
    </p:spTree>
    <p:extLst>
      <p:ext uri="{BB962C8B-B14F-4D97-AF65-F5344CB8AC3E}">
        <p14:creationId xmlns:p14="http://schemas.microsoft.com/office/powerpoint/2010/main" val="581121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CF05B-5A1E-1C7F-D30A-1B1567CD994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C82181E-4143-5E98-2516-44FCCD99D1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C7DE3E-F927-B923-C820-B39B9DB374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8FBC812-CB90-887F-DF88-546454C972CC}"/>
              </a:ext>
            </a:extLst>
          </p:cNvPr>
          <p:cNvSpPr>
            <a:spLocks noGrp="1"/>
          </p:cNvSpPr>
          <p:nvPr>
            <p:ph type="dt" sz="half" idx="10"/>
          </p:nvPr>
        </p:nvSpPr>
        <p:spPr/>
        <p:txBody>
          <a:bodyPr/>
          <a:lstStyle/>
          <a:p>
            <a:fld id="{6CD88F52-9BE5-954C-B403-D86D92C9CC7E}" type="datetimeFigureOut">
              <a:rPr lang="en-US" smtClean="0"/>
              <a:t>3/9/24</a:t>
            </a:fld>
            <a:endParaRPr lang="en-US"/>
          </a:p>
        </p:txBody>
      </p:sp>
      <p:sp>
        <p:nvSpPr>
          <p:cNvPr id="6" name="Footer Placeholder 5">
            <a:extLst>
              <a:ext uri="{FF2B5EF4-FFF2-40B4-BE49-F238E27FC236}">
                <a16:creationId xmlns:a16="http://schemas.microsoft.com/office/drawing/2014/main" id="{7E584C86-5B2E-68DA-6943-C0FD45B84D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47C884-7E62-471F-F8A5-67C8C1170F80}"/>
              </a:ext>
            </a:extLst>
          </p:cNvPr>
          <p:cNvSpPr>
            <a:spLocks noGrp="1"/>
          </p:cNvSpPr>
          <p:nvPr>
            <p:ph type="sldNum" sz="quarter" idx="12"/>
          </p:nvPr>
        </p:nvSpPr>
        <p:spPr/>
        <p:txBody>
          <a:bodyPr/>
          <a:lstStyle/>
          <a:p>
            <a:fld id="{92EA8AAE-8B29-004E-A88D-8B1717DC163F}" type="slidenum">
              <a:rPr lang="en-US" smtClean="0"/>
              <a:t>‹#›</a:t>
            </a:fld>
            <a:endParaRPr lang="en-US"/>
          </a:p>
        </p:txBody>
      </p:sp>
    </p:spTree>
    <p:extLst>
      <p:ext uri="{BB962C8B-B14F-4D97-AF65-F5344CB8AC3E}">
        <p14:creationId xmlns:p14="http://schemas.microsoft.com/office/powerpoint/2010/main" val="4263630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B95C7D-0069-C5A3-B210-B51718B705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DB2828E-4C2B-F185-99C2-F6D64C275E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CFEFE15-46A4-5557-C355-1136370599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88F52-9BE5-954C-B403-D86D92C9CC7E}" type="datetimeFigureOut">
              <a:rPr lang="en-US" smtClean="0"/>
              <a:t>3/9/24</a:t>
            </a:fld>
            <a:endParaRPr lang="en-US"/>
          </a:p>
        </p:txBody>
      </p:sp>
      <p:sp>
        <p:nvSpPr>
          <p:cNvPr id="5" name="Footer Placeholder 4">
            <a:extLst>
              <a:ext uri="{FF2B5EF4-FFF2-40B4-BE49-F238E27FC236}">
                <a16:creationId xmlns:a16="http://schemas.microsoft.com/office/drawing/2014/main" id="{92333024-3644-49D0-374D-68440F6108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2A5B3C-056E-2822-6A2F-93D2EC09F9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A8AAE-8B29-004E-A88D-8B1717DC163F}" type="slidenum">
              <a:rPr lang="en-US" smtClean="0"/>
              <a:t>‹#›</a:t>
            </a:fld>
            <a:endParaRPr lang="en-US"/>
          </a:p>
        </p:txBody>
      </p:sp>
      <p:pic>
        <p:nvPicPr>
          <p:cNvPr id="10" name="Picture 9" descr="A blue and green gradient background&#10;&#10;Description automatically generated">
            <a:extLst>
              <a:ext uri="{FF2B5EF4-FFF2-40B4-BE49-F238E27FC236}">
                <a16:creationId xmlns:a16="http://schemas.microsoft.com/office/drawing/2014/main" id="{8E50B214-BD48-E583-7FAF-D315932F3FE5}"/>
              </a:ext>
            </a:extLst>
          </p:cNvPr>
          <p:cNvPicPr>
            <a:picLocks noChangeAspect="1"/>
          </p:cNvPicPr>
          <p:nvPr userDrawn="1"/>
        </p:nvPicPr>
        <p:blipFill>
          <a:blip r:embed="rId13"/>
          <a:stretch>
            <a:fillRect/>
          </a:stretch>
        </p:blipFill>
        <p:spPr>
          <a:xfrm>
            <a:off x="0" y="0"/>
            <a:ext cx="12192000" cy="6858000"/>
          </a:xfrm>
          <a:prstGeom prst="rect">
            <a:avLst/>
          </a:prstGeom>
        </p:spPr>
      </p:pic>
    </p:spTree>
    <p:extLst>
      <p:ext uri="{BB962C8B-B14F-4D97-AF65-F5344CB8AC3E}">
        <p14:creationId xmlns:p14="http://schemas.microsoft.com/office/powerpoint/2010/main" val="2343727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EC0ED7-B995-24ED-6D5A-74B6832793DD}"/>
              </a:ext>
            </a:extLst>
          </p:cNvPr>
          <p:cNvSpPr txBox="1"/>
          <p:nvPr/>
        </p:nvSpPr>
        <p:spPr>
          <a:xfrm>
            <a:off x="0" y="2669305"/>
            <a:ext cx="12192000" cy="759695"/>
          </a:xfrm>
          <a:prstGeom prst="rect">
            <a:avLst/>
          </a:prstGeom>
          <a:noFill/>
        </p:spPr>
        <p:txBody>
          <a:bodyPr wrap="square" rtlCol="0">
            <a:spAutoFit/>
          </a:bodyPr>
          <a:lstStyle/>
          <a:p>
            <a:pPr algn="ctr">
              <a:lnSpc>
                <a:spcPct val="115000"/>
              </a:lnSpc>
              <a:spcAft>
                <a:spcPts val="800"/>
              </a:spcAft>
            </a:pPr>
            <a:r>
              <a:rPr lang="en-GB" sz="4000" b="1" kern="0" dirty="0">
                <a:effectLst/>
                <a:latin typeface="Arial" panose="020B0604020202020204" pitchFamily="34" charset="0"/>
                <a:ea typeface="Times New Roman" panose="02020603050405020304" pitchFamily="18" charset="0"/>
                <a:cs typeface="Times New Roman" panose="02020603050405020304" pitchFamily="18" charset="0"/>
              </a:rPr>
              <a:t>Jesus and Peter</a:t>
            </a:r>
            <a:endParaRPr lang="en-GB" sz="4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38602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EC0ED7-B995-24ED-6D5A-74B6832793DD}"/>
              </a:ext>
            </a:extLst>
          </p:cNvPr>
          <p:cNvSpPr txBox="1"/>
          <p:nvPr/>
        </p:nvSpPr>
        <p:spPr>
          <a:xfrm>
            <a:off x="0" y="619075"/>
            <a:ext cx="12192000" cy="2916119"/>
          </a:xfrm>
          <a:prstGeom prst="rect">
            <a:avLst/>
          </a:prstGeom>
          <a:noFill/>
        </p:spPr>
        <p:txBody>
          <a:bodyPr wrap="square" rtlCol="0">
            <a:spAutoFit/>
          </a:bodyPr>
          <a:lstStyle/>
          <a:p>
            <a:pPr algn="ctr">
              <a:lnSpc>
                <a:spcPct val="115000"/>
              </a:lnSpc>
              <a:spcAft>
                <a:spcPts val="800"/>
              </a:spcAft>
            </a:pPr>
            <a:r>
              <a:rPr lang="en-GB" sz="4000" b="1" kern="0" dirty="0">
                <a:effectLst/>
                <a:latin typeface="Arial" panose="020B0604020202020204" pitchFamily="34" charset="0"/>
                <a:ea typeface="Times New Roman" panose="02020603050405020304" pitchFamily="18" charset="0"/>
                <a:cs typeface="Times New Roman" panose="02020603050405020304" pitchFamily="18" charset="0"/>
              </a:rPr>
              <a:t>Jesus and Peter</a:t>
            </a:r>
          </a:p>
          <a:p>
            <a:pPr algn="ctr">
              <a:lnSpc>
                <a:spcPct val="115000"/>
              </a:lnSpc>
              <a:spcAft>
                <a:spcPts val="800"/>
              </a:spcAft>
            </a:pPr>
            <a:endParaRPr lang="en-GB" sz="4000" b="1" kern="0" dirty="0">
              <a:latin typeface="Arial" panose="020B0604020202020204" pitchFamily="34" charset="0"/>
              <a:ea typeface="Aptos" panose="020B0004020202020204" pitchFamily="34" charset="0"/>
              <a:cs typeface="Arial" panose="020B0604020202020204" pitchFamily="34" charset="0"/>
            </a:endParaRPr>
          </a:p>
          <a:p>
            <a:pPr algn="ctr">
              <a:lnSpc>
                <a:spcPct val="115000"/>
              </a:lnSpc>
              <a:spcAft>
                <a:spcPts val="800"/>
              </a:spcAft>
            </a:pPr>
            <a:r>
              <a:rPr lang="en-GB" sz="32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World-crashing-down failure</a:t>
            </a:r>
          </a:p>
          <a:p>
            <a:pPr algn="ctr">
              <a:lnSpc>
                <a:spcPct val="115000"/>
              </a:lnSpc>
              <a:spcAft>
                <a:spcPts val="800"/>
              </a:spcAft>
            </a:pPr>
            <a:r>
              <a:rPr lang="en-GB" sz="32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Outrageous Grace</a:t>
            </a:r>
            <a:endParaRPr lang="en-GB" sz="4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731016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EC0ED7-B995-24ED-6D5A-74B6832793DD}"/>
              </a:ext>
            </a:extLst>
          </p:cNvPr>
          <p:cNvSpPr txBox="1"/>
          <p:nvPr/>
        </p:nvSpPr>
        <p:spPr>
          <a:xfrm>
            <a:off x="0" y="619075"/>
            <a:ext cx="12192000" cy="5589159"/>
          </a:xfrm>
          <a:prstGeom prst="rect">
            <a:avLst/>
          </a:prstGeom>
          <a:noFill/>
        </p:spPr>
        <p:txBody>
          <a:bodyPr wrap="square" rtlCol="0">
            <a:spAutoFit/>
          </a:bodyPr>
          <a:lstStyle/>
          <a:p>
            <a:pPr algn="ctr">
              <a:lnSpc>
                <a:spcPct val="115000"/>
              </a:lnSpc>
              <a:spcAft>
                <a:spcPts val="800"/>
              </a:spcAft>
            </a:pPr>
            <a:r>
              <a:rPr lang="en-GB" sz="4000" b="1" kern="0" dirty="0">
                <a:effectLst/>
                <a:latin typeface="Arial" panose="020B0604020202020204" pitchFamily="34" charset="0"/>
                <a:ea typeface="Times New Roman" panose="02020603050405020304" pitchFamily="18" charset="0"/>
                <a:cs typeface="Times New Roman" panose="02020603050405020304" pitchFamily="18" charset="0"/>
              </a:rPr>
              <a:t>Jesus and Peter</a:t>
            </a:r>
          </a:p>
          <a:p>
            <a:pPr algn="ctr">
              <a:lnSpc>
                <a:spcPct val="115000"/>
              </a:lnSpc>
              <a:spcAft>
                <a:spcPts val="800"/>
              </a:spcAft>
            </a:pPr>
            <a:endParaRPr lang="en-GB" sz="4000" b="1" kern="0" dirty="0">
              <a:latin typeface="Arial" panose="020B0604020202020204" pitchFamily="34" charset="0"/>
              <a:ea typeface="Aptos" panose="020B0004020202020204" pitchFamily="34" charset="0"/>
              <a:cs typeface="Arial" panose="020B0604020202020204" pitchFamily="34" charset="0"/>
            </a:endParaRPr>
          </a:p>
          <a:p>
            <a:pPr algn="ctr">
              <a:lnSpc>
                <a:spcPct val="115000"/>
              </a:lnSpc>
              <a:spcAft>
                <a:spcPts val="800"/>
              </a:spcAft>
            </a:pPr>
            <a:r>
              <a:rPr lang="en-GB" sz="32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World-crashing-down failure</a:t>
            </a:r>
          </a:p>
          <a:p>
            <a:pPr algn="ctr">
              <a:lnSpc>
                <a:spcPct val="115000"/>
              </a:lnSpc>
              <a:spcAft>
                <a:spcPts val="800"/>
              </a:spcAft>
            </a:pPr>
            <a:r>
              <a:rPr lang="en-GB" sz="32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Outrageous Grace</a:t>
            </a:r>
          </a:p>
          <a:p>
            <a:pPr algn="ctr">
              <a:lnSpc>
                <a:spcPct val="115000"/>
              </a:lnSpc>
              <a:spcAft>
                <a:spcPts val="800"/>
              </a:spcAft>
            </a:pPr>
            <a:endParaRPr lang="en-GB" sz="3200" b="1" kern="0" dirty="0">
              <a:solidFill>
                <a:srgbClr val="000000"/>
              </a:solidFill>
              <a:latin typeface="Arial" panose="020B0604020202020204" pitchFamily="34" charset="0"/>
              <a:ea typeface="Aptos" panose="020B0004020202020204" pitchFamily="34" charset="0"/>
              <a:cs typeface="Arial" panose="020B0604020202020204" pitchFamily="34" charset="0"/>
            </a:endParaRPr>
          </a:p>
          <a:p>
            <a:pPr algn="ctr">
              <a:lnSpc>
                <a:spcPct val="115000"/>
              </a:lnSpc>
              <a:spcAft>
                <a:spcPts val="800"/>
              </a:spcAft>
            </a:pPr>
            <a:r>
              <a:rPr lang="en-GB" sz="2800" kern="100" dirty="0">
                <a:effectLst/>
                <a:latin typeface="Arial" panose="020B0604020202020204" pitchFamily="34" charset="0"/>
                <a:ea typeface="Aptos" panose="020B0004020202020204" pitchFamily="34" charset="0"/>
                <a:cs typeface="Arial" panose="020B0604020202020204" pitchFamily="34" charset="0"/>
              </a:rPr>
              <a:t>“Jesus’ love is greater than our brokenness. This is the offence of grace... </a:t>
            </a:r>
          </a:p>
          <a:p>
            <a:pPr algn="ctr">
              <a:lnSpc>
                <a:spcPct val="115000"/>
              </a:lnSpc>
              <a:spcAft>
                <a:spcPts val="800"/>
              </a:spcAft>
            </a:pPr>
            <a:r>
              <a:rPr lang="en-GB" sz="2800" kern="100" dirty="0">
                <a:effectLst/>
                <a:latin typeface="Arial" panose="020B0604020202020204" pitchFamily="34" charset="0"/>
                <a:ea typeface="Aptos" panose="020B0004020202020204" pitchFamily="34" charset="0"/>
                <a:cs typeface="Arial" panose="020B0604020202020204" pitchFamily="34" charset="0"/>
              </a:rPr>
              <a:t>He sees us with unconditional love and acceptance.”</a:t>
            </a:r>
          </a:p>
          <a:p>
            <a:pPr algn="ctr">
              <a:lnSpc>
                <a:spcPct val="115000"/>
              </a:lnSpc>
              <a:spcAft>
                <a:spcPts val="800"/>
              </a:spcAft>
            </a:pPr>
            <a:endParaRPr lang="en-GB" sz="4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638197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EC0ED7-B995-24ED-6D5A-74B6832793DD}"/>
              </a:ext>
            </a:extLst>
          </p:cNvPr>
          <p:cNvSpPr txBox="1"/>
          <p:nvPr/>
        </p:nvSpPr>
        <p:spPr>
          <a:xfrm>
            <a:off x="0" y="619075"/>
            <a:ext cx="12192000" cy="4392934"/>
          </a:xfrm>
          <a:prstGeom prst="rect">
            <a:avLst/>
          </a:prstGeom>
          <a:noFill/>
        </p:spPr>
        <p:txBody>
          <a:bodyPr wrap="square" rtlCol="0">
            <a:spAutoFit/>
          </a:bodyPr>
          <a:lstStyle/>
          <a:p>
            <a:pPr algn="ctr">
              <a:lnSpc>
                <a:spcPct val="115000"/>
              </a:lnSpc>
              <a:spcAft>
                <a:spcPts val="800"/>
              </a:spcAft>
            </a:pPr>
            <a:r>
              <a:rPr lang="en-GB" sz="4000" b="1" kern="0" dirty="0">
                <a:effectLst/>
                <a:latin typeface="Arial" panose="020B0604020202020204" pitchFamily="34" charset="0"/>
                <a:ea typeface="Times New Roman" panose="02020603050405020304" pitchFamily="18" charset="0"/>
                <a:cs typeface="Times New Roman" panose="02020603050405020304" pitchFamily="18" charset="0"/>
              </a:rPr>
              <a:t>Jesus and Peter</a:t>
            </a:r>
          </a:p>
          <a:p>
            <a:pPr algn="ctr">
              <a:lnSpc>
                <a:spcPct val="115000"/>
              </a:lnSpc>
              <a:spcAft>
                <a:spcPts val="800"/>
              </a:spcAft>
            </a:pPr>
            <a:endParaRPr lang="en-GB" sz="4000" b="1" kern="0" dirty="0">
              <a:latin typeface="Arial" panose="020B0604020202020204" pitchFamily="34" charset="0"/>
              <a:ea typeface="Aptos" panose="020B0004020202020204" pitchFamily="34" charset="0"/>
              <a:cs typeface="Arial" panose="020B0604020202020204" pitchFamily="34" charset="0"/>
            </a:endParaRPr>
          </a:p>
          <a:p>
            <a:pPr algn="ctr">
              <a:lnSpc>
                <a:spcPct val="115000"/>
              </a:lnSpc>
              <a:spcAft>
                <a:spcPts val="800"/>
              </a:spcAft>
            </a:pPr>
            <a:r>
              <a:rPr lang="en-GB" sz="32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World-crashing-down failure</a:t>
            </a:r>
          </a:p>
          <a:p>
            <a:pPr algn="ctr">
              <a:lnSpc>
                <a:spcPct val="115000"/>
              </a:lnSpc>
              <a:spcAft>
                <a:spcPts val="800"/>
              </a:spcAft>
            </a:pPr>
            <a:r>
              <a:rPr lang="en-GB" sz="32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Outrageous Grace</a:t>
            </a:r>
          </a:p>
          <a:p>
            <a:pPr algn="ctr">
              <a:lnSpc>
                <a:spcPct val="115000"/>
              </a:lnSpc>
              <a:spcAft>
                <a:spcPts val="800"/>
              </a:spcAft>
            </a:pPr>
            <a:r>
              <a:rPr lang="en-GB" sz="32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Whole-Life Restoration</a:t>
            </a:r>
            <a:endParaRPr lang="en-GB" sz="3200" kern="100" dirty="0">
              <a:effectLst/>
              <a:latin typeface="Arial" panose="020B0604020202020204" pitchFamily="34" charset="0"/>
              <a:ea typeface="Aptos" panose="020B0004020202020204" pitchFamily="34" charset="0"/>
              <a:cs typeface="Arial" panose="020B0604020202020204" pitchFamily="34" charset="0"/>
            </a:endParaRPr>
          </a:p>
          <a:p>
            <a:pPr algn="ctr">
              <a:lnSpc>
                <a:spcPct val="115000"/>
              </a:lnSpc>
              <a:spcAft>
                <a:spcPts val="800"/>
              </a:spcAft>
            </a:pPr>
            <a:endParaRPr lang="en-GB" sz="4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220070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EC0ED7-B995-24ED-6D5A-74B6832793DD}"/>
              </a:ext>
            </a:extLst>
          </p:cNvPr>
          <p:cNvSpPr txBox="1"/>
          <p:nvPr/>
        </p:nvSpPr>
        <p:spPr>
          <a:xfrm>
            <a:off x="428262" y="92598"/>
            <a:ext cx="11065398" cy="4130683"/>
          </a:xfrm>
          <a:prstGeom prst="rect">
            <a:avLst/>
          </a:prstGeom>
          <a:noFill/>
        </p:spPr>
        <p:txBody>
          <a:bodyPr wrap="square" rtlCol="0">
            <a:spAutoFit/>
          </a:bodyPr>
          <a:lstStyle/>
          <a:p>
            <a:pPr>
              <a:lnSpc>
                <a:spcPct val="115000"/>
              </a:lnSpc>
              <a:spcAft>
                <a:spcPts val="800"/>
              </a:spcAft>
            </a:pP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Peter was hurt because Jesus asked him the third time, “Do you love me?” He said, “Lord, you know all things; you know that I love you.”</a:t>
            </a:r>
            <a:endParaRPr lang="en-GB"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Jesus said, “Feed my sheep. </a:t>
            </a:r>
            <a:r>
              <a:rPr lang="en-GB" sz="2800" b="1" kern="0" baseline="30000" dirty="0">
                <a:effectLst/>
                <a:latin typeface="Arial" panose="020B0604020202020204" pitchFamily="34" charset="0"/>
                <a:ea typeface="Times New Roman" panose="02020603050405020304" pitchFamily="18" charset="0"/>
                <a:cs typeface="Times New Roman" panose="02020603050405020304" pitchFamily="18" charset="0"/>
              </a:rPr>
              <a:t>18 </a:t>
            </a: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Very truly I tell you, when you were younger you dressed yourself and went where you wanted; but when you are old you will stretch out your hands, and someone else will dress you and lead you where you do not want to go.” </a:t>
            </a:r>
            <a:r>
              <a:rPr lang="en-GB" sz="2800" b="1" kern="0" baseline="30000" dirty="0">
                <a:effectLst/>
                <a:latin typeface="Arial" panose="020B0604020202020204" pitchFamily="34" charset="0"/>
                <a:ea typeface="Times New Roman" panose="02020603050405020304" pitchFamily="18" charset="0"/>
                <a:cs typeface="Times New Roman" panose="02020603050405020304" pitchFamily="18" charset="0"/>
              </a:rPr>
              <a:t>19 </a:t>
            </a: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Jesus said this to indicate the kind of death by which Peter would glorify God. Then he said to him, “Follow me!”</a:t>
            </a:r>
            <a:endParaRPr lang="en-GB"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93729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EC0ED7-B995-24ED-6D5A-74B6832793DD}"/>
              </a:ext>
            </a:extLst>
          </p:cNvPr>
          <p:cNvSpPr txBox="1"/>
          <p:nvPr/>
        </p:nvSpPr>
        <p:spPr>
          <a:xfrm>
            <a:off x="428262" y="92598"/>
            <a:ext cx="11065398" cy="4425635"/>
          </a:xfrm>
          <a:prstGeom prst="rect">
            <a:avLst/>
          </a:prstGeom>
          <a:noFill/>
        </p:spPr>
        <p:txBody>
          <a:bodyPr wrap="square" rtlCol="0">
            <a:spAutoFit/>
          </a:bodyPr>
          <a:lstStyle/>
          <a:p>
            <a:pPr>
              <a:lnSpc>
                <a:spcPct val="115000"/>
              </a:lnSpc>
              <a:spcAft>
                <a:spcPts val="800"/>
              </a:spcAft>
            </a:pPr>
            <a:r>
              <a:rPr lang="en-GB" sz="2800" b="1" kern="0" dirty="0">
                <a:effectLst/>
                <a:latin typeface="Arial" panose="020B0604020202020204" pitchFamily="34" charset="0"/>
                <a:ea typeface="Times New Roman" panose="02020603050405020304" pitchFamily="18" charset="0"/>
                <a:cs typeface="Times New Roman" panose="02020603050405020304" pitchFamily="18" charset="0"/>
              </a:rPr>
              <a:t>John 18</a:t>
            </a:r>
          </a:p>
          <a:p>
            <a:pPr>
              <a:lnSpc>
                <a:spcPct val="115000"/>
              </a:lnSpc>
              <a:spcBef>
                <a:spcPts val="1500"/>
              </a:spcBef>
              <a:spcAft>
                <a:spcPts val="750"/>
              </a:spcAft>
            </a:pPr>
            <a:r>
              <a:rPr lang="en-GB" sz="2800" b="1" kern="0" baseline="30000" dirty="0">
                <a:effectLst/>
                <a:latin typeface="Arial" panose="020B0604020202020204" pitchFamily="34" charset="0"/>
                <a:ea typeface="Times New Roman" panose="02020603050405020304" pitchFamily="18" charset="0"/>
                <a:cs typeface="Times New Roman" panose="02020603050405020304" pitchFamily="18" charset="0"/>
              </a:rPr>
              <a:t>25 </a:t>
            </a: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Meanwhile, Simon Peter was still standing there warming himself. So they asked him, “You aren’t one of his disciples too, are you?”</a:t>
            </a:r>
            <a:endParaRPr lang="en-GB"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He denied it, saying, “I am not.” </a:t>
            </a:r>
            <a:r>
              <a:rPr lang="en-GB" sz="2800" b="1" kern="0" baseline="30000" dirty="0">
                <a:effectLst/>
                <a:latin typeface="Arial" panose="020B0604020202020204" pitchFamily="34" charset="0"/>
                <a:ea typeface="Times New Roman" panose="02020603050405020304" pitchFamily="18" charset="0"/>
                <a:cs typeface="Times New Roman" panose="02020603050405020304" pitchFamily="18" charset="0"/>
              </a:rPr>
              <a:t>26 </a:t>
            </a: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One of the high priest’s servants, a relative of the man whose ear Peter had cut off, challenged him, “Didn’t I see you with him in the garden?” </a:t>
            </a:r>
            <a:r>
              <a:rPr lang="en-GB" sz="2800" b="1" kern="0" baseline="30000" dirty="0">
                <a:effectLst/>
                <a:latin typeface="Arial" panose="020B0604020202020204" pitchFamily="34" charset="0"/>
                <a:ea typeface="Times New Roman" panose="02020603050405020304" pitchFamily="18" charset="0"/>
                <a:cs typeface="Times New Roman" panose="02020603050405020304" pitchFamily="18" charset="0"/>
              </a:rPr>
              <a:t>27 </a:t>
            </a: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Again Peter denied it, and at that moment a rooster began to crow.</a:t>
            </a:r>
            <a:endParaRPr lang="en-GB"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97919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EC0ED7-B995-24ED-6D5A-74B6832793DD}"/>
              </a:ext>
            </a:extLst>
          </p:cNvPr>
          <p:cNvSpPr txBox="1"/>
          <p:nvPr/>
        </p:nvSpPr>
        <p:spPr>
          <a:xfrm>
            <a:off x="428262" y="92598"/>
            <a:ext cx="11065398" cy="5719836"/>
          </a:xfrm>
          <a:prstGeom prst="rect">
            <a:avLst/>
          </a:prstGeom>
          <a:noFill/>
        </p:spPr>
        <p:txBody>
          <a:bodyPr wrap="square" rtlCol="0">
            <a:spAutoFit/>
          </a:bodyPr>
          <a:lstStyle/>
          <a:p>
            <a:pPr>
              <a:lnSpc>
                <a:spcPct val="115000"/>
              </a:lnSpc>
              <a:spcAft>
                <a:spcPts val="800"/>
              </a:spcAft>
            </a:pPr>
            <a:r>
              <a:rPr lang="en-GB" sz="2800" b="1" kern="0" dirty="0">
                <a:effectLst/>
                <a:latin typeface="Arial" panose="020B0604020202020204" pitchFamily="34" charset="0"/>
                <a:ea typeface="Times New Roman" panose="02020603050405020304" pitchFamily="18" charset="0"/>
                <a:cs typeface="Times New Roman" panose="02020603050405020304" pitchFamily="18" charset="0"/>
              </a:rPr>
              <a:t>John 21 </a:t>
            </a:r>
          </a:p>
          <a:p>
            <a:pPr>
              <a:lnSpc>
                <a:spcPct val="115000"/>
              </a:lnSpc>
              <a:spcAft>
                <a:spcPts val="800"/>
              </a:spcAft>
            </a:pP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Afterward Jesus appeared again to his disciples, by the Sea of Galilee. It happened this way: </a:t>
            </a:r>
            <a:r>
              <a:rPr lang="en-GB" sz="2800" b="1" kern="0" baseline="30000" dirty="0">
                <a:effectLst/>
                <a:latin typeface="Arial" panose="020B0604020202020204" pitchFamily="34" charset="0"/>
                <a:ea typeface="Times New Roman" panose="02020603050405020304" pitchFamily="18" charset="0"/>
                <a:cs typeface="Times New Roman" panose="02020603050405020304" pitchFamily="18" charset="0"/>
              </a:rPr>
              <a:t>2 </a:t>
            </a: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Simon Peter, Thomas (also known as Didymus), Nathanael from Cana in Galilee, the sons of Zebedee, and two other disciples were together. </a:t>
            </a:r>
            <a:r>
              <a:rPr lang="en-GB" sz="2800" b="1" kern="0" baseline="30000" dirty="0">
                <a:effectLst/>
                <a:latin typeface="Arial" panose="020B0604020202020204" pitchFamily="34" charset="0"/>
                <a:ea typeface="Times New Roman" panose="02020603050405020304" pitchFamily="18" charset="0"/>
                <a:cs typeface="Times New Roman" panose="02020603050405020304" pitchFamily="18" charset="0"/>
              </a:rPr>
              <a:t>3 </a:t>
            </a: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“I’m going out to fish,” Simon Peter told them, and they said, “We’ll go with you.” So they went out and got into the boat, but that night they caught nothing.</a:t>
            </a:r>
            <a:endParaRPr lang="en-GB"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2800" b="1" kern="0" baseline="30000" dirty="0">
                <a:effectLst/>
                <a:latin typeface="Arial" panose="020B0604020202020204" pitchFamily="34" charset="0"/>
                <a:ea typeface="Times New Roman" panose="02020603050405020304" pitchFamily="18" charset="0"/>
                <a:cs typeface="Times New Roman" panose="02020603050405020304" pitchFamily="18" charset="0"/>
              </a:rPr>
              <a:t>4 </a:t>
            </a: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Early in the morning, Jesus stood on the shore, but the disciples did not realize that it was Jesus. </a:t>
            </a:r>
            <a:r>
              <a:rPr lang="en-GB" sz="2800" b="1" kern="0" baseline="30000" dirty="0">
                <a:effectLst/>
                <a:latin typeface="Arial" panose="020B0604020202020204" pitchFamily="34" charset="0"/>
                <a:ea typeface="Times New Roman" panose="02020603050405020304" pitchFamily="18" charset="0"/>
                <a:cs typeface="Times New Roman" panose="02020603050405020304" pitchFamily="18" charset="0"/>
              </a:rPr>
              <a:t>5 </a:t>
            </a: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He called out to them, “Friends, haven’t you any fish?”</a:t>
            </a:r>
            <a:endParaRPr lang="en-GB"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860933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EC0ED7-B995-24ED-6D5A-74B6832793DD}"/>
              </a:ext>
            </a:extLst>
          </p:cNvPr>
          <p:cNvSpPr txBox="1"/>
          <p:nvPr/>
        </p:nvSpPr>
        <p:spPr>
          <a:xfrm>
            <a:off x="428262" y="92598"/>
            <a:ext cx="11065398" cy="5121723"/>
          </a:xfrm>
          <a:prstGeom prst="rect">
            <a:avLst/>
          </a:prstGeom>
          <a:noFill/>
        </p:spPr>
        <p:txBody>
          <a:bodyPr wrap="square" rtlCol="0">
            <a:spAutoFit/>
          </a:bodyPr>
          <a:lstStyle/>
          <a:p>
            <a:pPr>
              <a:lnSpc>
                <a:spcPct val="115000"/>
              </a:lnSpc>
              <a:spcAft>
                <a:spcPts val="800"/>
              </a:spcAft>
            </a:pP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“No,” they answered. </a:t>
            </a:r>
            <a:r>
              <a:rPr lang="en-GB" sz="2800" b="1" kern="0" baseline="30000" dirty="0">
                <a:effectLst/>
                <a:latin typeface="Arial" panose="020B0604020202020204" pitchFamily="34" charset="0"/>
                <a:ea typeface="Times New Roman" panose="02020603050405020304" pitchFamily="18" charset="0"/>
                <a:cs typeface="Times New Roman" panose="02020603050405020304" pitchFamily="18" charset="0"/>
              </a:rPr>
              <a:t>6 </a:t>
            </a: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He said, “Throw your net on the right side of the boat and you will find some.” When they did, they were unable to haul the net in because of the large number of fish.</a:t>
            </a:r>
            <a:endParaRPr lang="en-GB"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2800" b="1" kern="0" baseline="30000" dirty="0">
                <a:effectLst/>
                <a:latin typeface="Arial" panose="020B0604020202020204" pitchFamily="34" charset="0"/>
                <a:ea typeface="Times New Roman" panose="02020603050405020304" pitchFamily="18" charset="0"/>
                <a:cs typeface="Times New Roman" panose="02020603050405020304" pitchFamily="18" charset="0"/>
              </a:rPr>
              <a:t>7 </a:t>
            </a: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Then the disciple whom Jesus loved said to Peter, “It is the Lord!” As soon as Simon Peter heard him say, “It is the Lord,” he wrapped his outer garment around him (for he had taken it off) and jumped into the water. </a:t>
            </a:r>
            <a:r>
              <a:rPr lang="en-GB" sz="2800" b="1" kern="0" baseline="30000" dirty="0">
                <a:effectLst/>
                <a:latin typeface="Arial" panose="020B0604020202020204" pitchFamily="34" charset="0"/>
                <a:ea typeface="Times New Roman" panose="02020603050405020304" pitchFamily="18" charset="0"/>
                <a:cs typeface="Times New Roman" panose="02020603050405020304" pitchFamily="18" charset="0"/>
              </a:rPr>
              <a:t>8 </a:t>
            </a: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The other disciples followed in the boat, towing the net full of fish, for they were not far from shore, about a hundred yards. </a:t>
            </a:r>
            <a:r>
              <a:rPr lang="en-GB" sz="2800" b="1" kern="0" baseline="30000" dirty="0">
                <a:effectLst/>
                <a:latin typeface="Arial" panose="020B0604020202020204" pitchFamily="34" charset="0"/>
                <a:ea typeface="Times New Roman" panose="02020603050405020304" pitchFamily="18" charset="0"/>
                <a:cs typeface="Times New Roman" panose="02020603050405020304" pitchFamily="18" charset="0"/>
              </a:rPr>
              <a:t>9 </a:t>
            </a: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When they landed, they saw a fire of burning coals there with fish on it, and some bread.</a:t>
            </a:r>
            <a:endParaRPr lang="en-GB"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979876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EC0ED7-B995-24ED-6D5A-74B6832793DD}"/>
              </a:ext>
            </a:extLst>
          </p:cNvPr>
          <p:cNvSpPr txBox="1"/>
          <p:nvPr/>
        </p:nvSpPr>
        <p:spPr>
          <a:xfrm>
            <a:off x="428262" y="92598"/>
            <a:ext cx="11065398" cy="4831387"/>
          </a:xfrm>
          <a:prstGeom prst="rect">
            <a:avLst/>
          </a:prstGeom>
          <a:noFill/>
        </p:spPr>
        <p:txBody>
          <a:bodyPr wrap="square" rtlCol="0">
            <a:spAutoFit/>
          </a:bodyPr>
          <a:lstStyle/>
          <a:p>
            <a:pPr>
              <a:lnSpc>
                <a:spcPct val="115000"/>
              </a:lnSpc>
              <a:spcAft>
                <a:spcPts val="800"/>
              </a:spcAft>
            </a:pP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So they had breakfast together and in verse 15 we read -  </a:t>
            </a:r>
            <a:r>
              <a:rPr lang="en-GB" sz="2800" b="1" kern="0" baseline="30000" dirty="0">
                <a:effectLst/>
                <a:latin typeface="Arial" panose="020B0604020202020204" pitchFamily="34" charset="0"/>
                <a:ea typeface="Times New Roman" panose="02020603050405020304" pitchFamily="18" charset="0"/>
                <a:cs typeface="Times New Roman" panose="02020603050405020304" pitchFamily="18" charset="0"/>
              </a:rPr>
              <a:t>15 </a:t>
            </a: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When they had finished eating, Jesus said to Simon Peter, “Simon son of John, do you love me more than these?”</a:t>
            </a:r>
            <a:endParaRPr lang="en-GB"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“Yes, Lord,” he said, “you know that I love you.” Jesus said, “Feed my lambs.”</a:t>
            </a:r>
            <a:endParaRPr lang="en-GB"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2800" b="1" kern="0" baseline="30000" dirty="0">
                <a:effectLst/>
                <a:latin typeface="Arial" panose="020B0604020202020204" pitchFamily="34" charset="0"/>
                <a:ea typeface="Times New Roman" panose="02020603050405020304" pitchFamily="18" charset="0"/>
                <a:cs typeface="Times New Roman" panose="02020603050405020304" pitchFamily="18" charset="0"/>
              </a:rPr>
              <a:t>16 </a:t>
            </a: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Again Jesus said, “Simon son of John, do you love me?” He answered, “Yes, Lord, you know that I love you.”</a:t>
            </a:r>
            <a:endParaRPr lang="en-GB"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Jesus said, “Take care of my sheep.” </a:t>
            </a:r>
            <a:r>
              <a:rPr lang="en-GB" sz="2800" b="1" kern="0" baseline="30000" dirty="0">
                <a:effectLst/>
                <a:latin typeface="Arial" panose="020B0604020202020204" pitchFamily="34" charset="0"/>
                <a:ea typeface="Times New Roman" panose="02020603050405020304" pitchFamily="18" charset="0"/>
                <a:cs typeface="Times New Roman" panose="02020603050405020304" pitchFamily="18" charset="0"/>
              </a:rPr>
              <a:t>17 </a:t>
            </a: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The third time he said to him, “Simon son of John, do you love me?”</a:t>
            </a:r>
            <a:endParaRPr lang="en-GB"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767312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EC0ED7-B995-24ED-6D5A-74B6832793DD}"/>
              </a:ext>
            </a:extLst>
          </p:cNvPr>
          <p:cNvSpPr txBox="1"/>
          <p:nvPr/>
        </p:nvSpPr>
        <p:spPr>
          <a:xfrm>
            <a:off x="428262" y="92598"/>
            <a:ext cx="11065398" cy="4130683"/>
          </a:xfrm>
          <a:prstGeom prst="rect">
            <a:avLst/>
          </a:prstGeom>
          <a:noFill/>
        </p:spPr>
        <p:txBody>
          <a:bodyPr wrap="square" rtlCol="0">
            <a:spAutoFit/>
          </a:bodyPr>
          <a:lstStyle/>
          <a:p>
            <a:pPr>
              <a:lnSpc>
                <a:spcPct val="115000"/>
              </a:lnSpc>
              <a:spcAft>
                <a:spcPts val="800"/>
              </a:spcAft>
            </a:pP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Peter was hurt because Jesus asked him the third time, “Do you love me?” He said, “Lord, you know all things; you know that I love you.”</a:t>
            </a:r>
            <a:endParaRPr lang="en-GB"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Jesus said, “Feed my sheep. </a:t>
            </a:r>
            <a:r>
              <a:rPr lang="en-GB" sz="2800" b="1" kern="0" baseline="30000" dirty="0">
                <a:effectLst/>
                <a:latin typeface="Arial" panose="020B0604020202020204" pitchFamily="34" charset="0"/>
                <a:ea typeface="Times New Roman" panose="02020603050405020304" pitchFamily="18" charset="0"/>
                <a:cs typeface="Times New Roman" panose="02020603050405020304" pitchFamily="18" charset="0"/>
              </a:rPr>
              <a:t>18 </a:t>
            </a: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Very truly I tell you, when you were younger you dressed yourself and went where you wanted; but when you are old you will stretch out your hands, and someone else will dress you and lead you where you do not want to go.” </a:t>
            </a:r>
            <a:r>
              <a:rPr lang="en-GB" sz="2800" b="1" kern="0" baseline="30000" dirty="0">
                <a:effectLst/>
                <a:latin typeface="Arial" panose="020B0604020202020204" pitchFamily="34" charset="0"/>
                <a:ea typeface="Times New Roman" panose="02020603050405020304" pitchFamily="18" charset="0"/>
                <a:cs typeface="Times New Roman" panose="02020603050405020304" pitchFamily="18" charset="0"/>
              </a:rPr>
              <a:t>19 </a:t>
            </a:r>
            <a:r>
              <a:rPr lang="en-GB" sz="2800" kern="0" dirty="0">
                <a:effectLst/>
                <a:latin typeface="Arial" panose="020B0604020202020204" pitchFamily="34" charset="0"/>
                <a:ea typeface="Times New Roman" panose="02020603050405020304" pitchFamily="18" charset="0"/>
                <a:cs typeface="Times New Roman" panose="02020603050405020304" pitchFamily="18" charset="0"/>
              </a:rPr>
              <a:t>Jesus said this to indicate the kind of death by which Peter would glorify God. Then he said to him, “Follow me!”</a:t>
            </a:r>
            <a:endParaRPr lang="en-GB"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27366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EC0ED7-B995-24ED-6D5A-74B6832793DD}"/>
              </a:ext>
            </a:extLst>
          </p:cNvPr>
          <p:cNvSpPr txBox="1"/>
          <p:nvPr/>
        </p:nvSpPr>
        <p:spPr>
          <a:xfrm>
            <a:off x="0" y="619075"/>
            <a:ext cx="12192000" cy="1575752"/>
          </a:xfrm>
          <a:prstGeom prst="rect">
            <a:avLst/>
          </a:prstGeom>
          <a:noFill/>
        </p:spPr>
        <p:txBody>
          <a:bodyPr wrap="square" rtlCol="0">
            <a:spAutoFit/>
          </a:bodyPr>
          <a:lstStyle/>
          <a:p>
            <a:pPr algn="ctr">
              <a:lnSpc>
                <a:spcPct val="115000"/>
              </a:lnSpc>
              <a:spcAft>
                <a:spcPts val="800"/>
              </a:spcAft>
            </a:pPr>
            <a:r>
              <a:rPr lang="en-GB" sz="4000" b="1" kern="0" dirty="0">
                <a:effectLst/>
                <a:latin typeface="Arial" panose="020B0604020202020204" pitchFamily="34" charset="0"/>
                <a:ea typeface="Times New Roman" panose="02020603050405020304" pitchFamily="18" charset="0"/>
                <a:cs typeface="Times New Roman" panose="02020603050405020304" pitchFamily="18" charset="0"/>
              </a:rPr>
              <a:t>Jesus and Peter</a:t>
            </a:r>
          </a:p>
          <a:p>
            <a:pPr algn="ctr">
              <a:lnSpc>
                <a:spcPct val="115000"/>
              </a:lnSpc>
              <a:spcAft>
                <a:spcPts val="800"/>
              </a:spcAft>
            </a:pPr>
            <a:endParaRPr lang="en-GB" sz="4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918868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EC0ED7-B995-24ED-6D5A-74B6832793DD}"/>
              </a:ext>
            </a:extLst>
          </p:cNvPr>
          <p:cNvSpPr txBox="1"/>
          <p:nvPr/>
        </p:nvSpPr>
        <p:spPr>
          <a:xfrm>
            <a:off x="0" y="619075"/>
            <a:ext cx="12192000" cy="2247218"/>
          </a:xfrm>
          <a:prstGeom prst="rect">
            <a:avLst/>
          </a:prstGeom>
          <a:noFill/>
        </p:spPr>
        <p:txBody>
          <a:bodyPr wrap="square" rtlCol="0">
            <a:spAutoFit/>
          </a:bodyPr>
          <a:lstStyle/>
          <a:p>
            <a:pPr algn="ctr">
              <a:lnSpc>
                <a:spcPct val="115000"/>
              </a:lnSpc>
              <a:spcAft>
                <a:spcPts val="800"/>
              </a:spcAft>
            </a:pPr>
            <a:r>
              <a:rPr lang="en-GB" sz="4000" b="1" kern="0" dirty="0">
                <a:effectLst/>
                <a:latin typeface="Arial" panose="020B0604020202020204" pitchFamily="34" charset="0"/>
                <a:ea typeface="Times New Roman" panose="02020603050405020304" pitchFamily="18" charset="0"/>
                <a:cs typeface="Times New Roman" panose="02020603050405020304" pitchFamily="18" charset="0"/>
              </a:rPr>
              <a:t>Jesus and Peter</a:t>
            </a:r>
          </a:p>
          <a:p>
            <a:pPr algn="ctr">
              <a:lnSpc>
                <a:spcPct val="115000"/>
              </a:lnSpc>
              <a:spcAft>
                <a:spcPts val="800"/>
              </a:spcAft>
            </a:pPr>
            <a:endParaRPr lang="en-GB" sz="4000" b="1" kern="0" dirty="0">
              <a:latin typeface="Arial" panose="020B0604020202020204" pitchFamily="34" charset="0"/>
              <a:ea typeface="Aptos" panose="020B0004020202020204" pitchFamily="34" charset="0"/>
              <a:cs typeface="Arial" panose="020B0604020202020204" pitchFamily="34" charset="0"/>
            </a:endParaRPr>
          </a:p>
          <a:p>
            <a:pPr algn="ctr">
              <a:lnSpc>
                <a:spcPct val="115000"/>
              </a:lnSpc>
              <a:spcAft>
                <a:spcPts val="800"/>
              </a:spcAft>
            </a:pPr>
            <a:r>
              <a:rPr lang="en-GB" sz="32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World-crashing-down failure</a:t>
            </a:r>
            <a:endParaRPr lang="en-GB" sz="4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508082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805</Words>
  <Application>Microsoft Macintosh PowerPoint</Application>
  <PresentationFormat>Widescreen</PresentationFormat>
  <Paragraphs>49</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Aptos</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North</dc:creator>
  <cp:lastModifiedBy>Dan North</cp:lastModifiedBy>
  <cp:revision>4</cp:revision>
  <dcterms:created xsi:type="dcterms:W3CDTF">2023-11-08T12:11:03Z</dcterms:created>
  <dcterms:modified xsi:type="dcterms:W3CDTF">2024-03-09T22:43:37Z</dcterms:modified>
</cp:coreProperties>
</file>