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3"/>
  </p:normalViewPr>
  <p:slideViewPr>
    <p:cSldViewPr snapToGrid="0">
      <p:cViewPr varScale="1">
        <p:scale>
          <a:sx n="114" d="100"/>
          <a:sy n="114" d="100"/>
        </p:scale>
        <p:origin x="438" y="114"/>
      </p:cViewPr>
      <p:guideLst/>
    </p:cSldViewPr>
  </p:slideViewPr>
  <p:notesTextViewPr>
    <p:cViewPr>
      <p:scale>
        <a:sx n="1" d="1"/>
        <a:sy n="1" d="1"/>
      </p:scale>
      <p:origin x="0" y="0"/>
    </p:cViewPr>
  </p:notesText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nd Sue Allan" userId="1d9c6badfa6d674a" providerId="LiveId" clId="{350818A5-4827-4ABE-95B7-20B958F47D07}"/>
    <pc:docChg chg="undo custSel addSld modSld sldOrd">
      <pc:chgData name="Steve and Sue Allan" userId="1d9c6badfa6d674a" providerId="LiveId" clId="{350818A5-4827-4ABE-95B7-20B958F47D07}" dt="2024-03-16T22:26:27.092" v="1100" actId="478"/>
      <pc:docMkLst>
        <pc:docMk/>
      </pc:docMkLst>
      <pc:sldChg chg="addSp modSp mod">
        <pc:chgData name="Steve and Sue Allan" userId="1d9c6badfa6d674a" providerId="LiveId" clId="{350818A5-4827-4ABE-95B7-20B958F47D07}" dt="2024-03-16T21:26:37.675" v="985" actId="1076"/>
        <pc:sldMkLst>
          <pc:docMk/>
          <pc:sldMk cId="3038602912" sldId="256"/>
        </pc:sldMkLst>
        <pc:spChg chg="mod">
          <ac:chgData name="Steve and Sue Allan" userId="1d9c6badfa6d674a" providerId="LiveId" clId="{350818A5-4827-4ABE-95B7-20B958F47D07}" dt="2024-03-16T21:02:05.872" v="137" actId="113"/>
          <ac:spMkLst>
            <pc:docMk/>
            <pc:sldMk cId="3038602912" sldId="256"/>
            <ac:spMk id="4" creationId="{E5EC0ED7-B995-24ED-6D5A-74B6832793DD}"/>
          </ac:spMkLst>
        </pc:spChg>
        <pc:picChg chg="add mod">
          <ac:chgData name="Steve and Sue Allan" userId="1d9c6badfa6d674a" providerId="LiveId" clId="{350818A5-4827-4ABE-95B7-20B958F47D07}" dt="2024-03-16T21:26:37.675" v="985" actId="1076"/>
          <ac:picMkLst>
            <pc:docMk/>
            <pc:sldMk cId="3038602912" sldId="256"/>
            <ac:picMk id="1026" creationId="{CBD0EBA4-2C94-CE41-F95F-954D3E925838}"/>
          </ac:picMkLst>
        </pc:picChg>
      </pc:sldChg>
      <pc:sldChg chg="modSp add mod">
        <pc:chgData name="Steve and Sue Allan" userId="1d9c6badfa6d674a" providerId="LiveId" clId="{350818A5-4827-4ABE-95B7-20B958F47D07}" dt="2024-03-16T20:59:07.708" v="77" actId="6549"/>
        <pc:sldMkLst>
          <pc:docMk/>
          <pc:sldMk cId="3299674753" sldId="257"/>
        </pc:sldMkLst>
        <pc:spChg chg="mod">
          <ac:chgData name="Steve and Sue Allan" userId="1d9c6badfa6d674a" providerId="LiveId" clId="{350818A5-4827-4ABE-95B7-20B958F47D07}" dt="2024-03-16T20:59:07.708" v="77" actId="6549"/>
          <ac:spMkLst>
            <pc:docMk/>
            <pc:sldMk cId="3299674753" sldId="257"/>
            <ac:spMk id="4" creationId="{E5EC0ED7-B995-24ED-6D5A-74B6832793DD}"/>
          </ac:spMkLst>
        </pc:spChg>
      </pc:sldChg>
      <pc:sldChg chg="modSp add mod">
        <pc:chgData name="Steve and Sue Allan" userId="1d9c6badfa6d674a" providerId="LiveId" clId="{350818A5-4827-4ABE-95B7-20B958F47D07}" dt="2024-03-16T20:59:39.652" v="79" actId="20577"/>
        <pc:sldMkLst>
          <pc:docMk/>
          <pc:sldMk cId="3027669446" sldId="258"/>
        </pc:sldMkLst>
        <pc:spChg chg="mod">
          <ac:chgData name="Steve and Sue Allan" userId="1d9c6badfa6d674a" providerId="LiveId" clId="{350818A5-4827-4ABE-95B7-20B958F47D07}" dt="2024-03-16T20:59:39.652" v="79" actId="20577"/>
          <ac:spMkLst>
            <pc:docMk/>
            <pc:sldMk cId="3027669446" sldId="258"/>
            <ac:spMk id="4" creationId="{E5EC0ED7-B995-24ED-6D5A-74B6832793DD}"/>
          </ac:spMkLst>
        </pc:spChg>
      </pc:sldChg>
      <pc:sldChg chg="addSp modSp add mod ord">
        <pc:chgData name="Steve and Sue Allan" userId="1d9c6badfa6d674a" providerId="LiveId" clId="{350818A5-4827-4ABE-95B7-20B958F47D07}" dt="2024-03-16T21:27:08.727" v="987" actId="1076"/>
        <pc:sldMkLst>
          <pc:docMk/>
          <pc:sldMk cId="1847035130" sldId="259"/>
        </pc:sldMkLst>
        <pc:spChg chg="mod">
          <ac:chgData name="Steve and Sue Allan" userId="1d9c6badfa6d674a" providerId="LiveId" clId="{350818A5-4827-4ABE-95B7-20B958F47D07}" dt="2024-03-16T21:02:00.962" v="136" actId="113"/>
          <ac:spMkLst>
            <pc:docMk/>
            <pc:sldMk cId="1847035130" sldId="259"/>
            <ac:spMk id="4" creationId="{E5EC0ED7-B995-24ED-6D5A-74B6832793DD}"/>
          </ac:spMkLst>
        </pc:spChg>
        <pc:picChg chg="add mod">
          <ac:chgData name="Steve and Sue Allan" userId="1d9c6badfa6d674a" providerId="LiveId" clId="{350818A5-4827-4ABE-95B7-20B958F47D07}" dt="2024-03-16T21:27:08.727" v="987" actId="1076"/>
          <ac:picMkLst>
            <pc:docMk/>
            <pc:sldMk cId="1847035130" sldId="259"/>
            <ac:picMk id="2" creationId="{8F48A0E0-D73B-83DD-6BD2-4C7701908A28}"/>
          </ac:picMkLst>
        </pc:picChg>
      </pc:sldChg>
      <pc:sldChg chg="addSp modSp add mod">
        <pc:chgData name="Steve and Sue Allan" userId="1d9c6badfa6d674a" providerId="LiveId" clId="{350818A5-4827-4ABE-95B7-20B958F47D07}" dt="2024-03-16T21:37:00.718" v="995" actId="14100"/>
        <pc:sldMkLst>
          <pc:docMk/>
          <pc:sldMk cId="4045305109" sldId="260"/>
        </pc:sldMkLst>
        <pc:spChg chg="mod">
          <ac:chgData name="Steve and Sue Allan" userId="1d9c6badfa6d674a" providerId="LiveId" clId="{350818A5-4827-4ABE-95B7-20B958F47D07}" dt="2024-03-16T21:31:08.851" v="990" actId="6549"/>
          <ac:spMkLst>
            <pc:docMk/>
            <pc:sldMk cId="4045305109" sldId="260"/>
            <ac:spMk id="4" creationId="{E5EC0ED7-B995-24ED-6D5A-74B6832793DD}"/>
          </ac:spMkLst>
        </pc:spChg>
        <pc:picChg chg="add mod">
          <ac:chgData name="Steve and Sue Allan" userId="1d9c6badfa6d674a" providerId="LiveId" clId="{350818A5-4827-4ABE-95B7-20B958F47D07}" dt="2024-03-16T21:37:00.718" v="995" actId="14100"/>
          <ac:picMkLst>
            <pc:docMk/>
            <pc:sldMk cId="4045305109" sldId="260"/>
            <ac:picMk id="2" creationId="{1DFCD699-CCD9-84A5-A3D7-04A5A37AE4D2}"/>
          </ac:picMkLst>
        </pc:picChg>
      </pc:sldChg>
      <pc:sldChg chg="modSp add mod">
        <pc:chgData name="Steve and Sue Allan" userId="1d9c6badfa6d674a" providerId="LiveId" clId="{350818A5-4827-4ABE-95B7-20B958F47D07}" dt="2024-03-16T21:11:26.146" v="514" actId="113"/>
        <pc:sldMkLst>
          <pc:docMk/>
          <pc:sldMk cId="185277420" sldId="261"/>
        </pc:sldMkLst>
        <pc:spChg chg="mod">
          <ac:chgData name="Steve and Sue Allan" userId="1d9c6badfa6d674a" providerId="LiveId" clId="{350818A5-4827-4ABE-95B7-20B958F47D07}" dt="2024-03-16T21:11:26.146" v="514" actId="113"/>
          <ac:spMkLst>
            <pc:docMk/>
            <pc:sldMk cId="185277420" sldId="261"/>
            <ac:spMk id="4" creationId="{E5EC0ED7-B995-24ED-6D5A-74B6832793DD}"/>
          </ac:spMkLst>
        </pc:spChg>
      </pc:sldChg>
      <pc:sldChg chg="addSp modSp add mod">
        <pc:chgData name="Steve and Sue Allan" userId="1d9c6badfa6d674a" providerId="LiveId" clId="{350818A5-4827-4ABE-95B7-20B958F47D07}" dt="2024-03-16T21:47:56.268" v="1082" actId="1076"/>
        <pc:sldMkLst>
          <pc:docMk/>
          <pc:sldMk cId="2737477755" sldId="262"/>
        </pc:sldMkLst>
        <pc:spChg chg="mod">
          <ac:chgData name="Steve and Sue Allan" userId="1d9c6badfa6d674a" providerId="LiveId" clId="{350818A5-4827-4ABE-95B7-20B958F47D07}" dt="2024-03-16T21:37:41.550" v="996" actId="6549"/>
          <ac:spMkLst>
            <pc:docMk/>
            <pc:sldMk cId="2737477755" sldId="262"/>
            <ac:spMk id="4" creationId="{E5EC0ED7-B995-24ED-6D5A-74B6832793DD}"/>
          </ac:spMkLst>
        </pc:spChg>
        <pc:picChg chg="add mod">
          <ac:chgData name="Steve and Sue Allan" userId="1d9c6badfa6d674a" providerId="LiveId" clId="{350818A5-4827-4ABE-95B7-20B958F47D07}" dt="2024-03-16T21:47:51.884" v="1081" actId="14100"/>
          <ac:picMkLst>
            <pc:docMk/>
            <pc:sldMk cId="2737477755" sldId="262"/>
            <ac:picMk id="2" creationId="{5DD8320D-F6C3-BC89-616F-5074EAB732D9}"/>
          </ac:picMkLst>
        </pc:picChg>
        <pc:picChg chg="add mod">
          <ac:chgData name="Steve and Sue Allan" userId="1d9c6badfa6d674a" providerId="LiveId" clId="{350818A5-4827-4ABE-95B7-20B958F47D07}" dt="2024-03-16T21:47:56.268" v="1082" actId="1076"/>
          <ac:picMkLst>
            <pc:docMk/>
            <pc:sldMk cId="2737477755" sldId="262"/>
            <ac:picMk id="3" creationId="{471E5053-4C5C-8C04-561C-60FBDEB9653F}"/>
          </ac:picMkLst>
        </pc:picChg>
      </pc:sldChg>
      <pc:sldChg chg="modSp add mod">
        <pc:chgData name="Steve and Sue Allan" userId="1d9c6badfa6d674a" providerId="LiveId" clId="{350818A5-4827-4ABE-95B7-20B958F47D07}" dt="2024-03-16T21:11:58.528" v="554" actId="6549"/>
        <pc:sldMkLst>
          <pc:docMk/>
          <pc:sldMk cId="1746409259" sldId="263"/>
        </pc:sldMkLst>
        <pc:spChg chg="mod">
          <ac:chgData name="Steve and Sue Allan" userId="1d9c6badfa6d674a" providerId="LiveId" clId="{350818A5-4827-4ABE-95B7-20B958F47D07}" dt="2024-03-16T21:11:58.528" v="554" actId="6549"/>
          <ac:spMkLst>
            <pc:docMk/>
            <pc:sldMk cId="1746409259" sldId="263"/>
            <ac:spMk id="4" creationId="{E5EC0ED7-B995-24ED-6D5A-74B6832793DD}"/>
          </ac:spMkLst>
        </pc:spChg>
      </pc:sldChg>
      <pc:sldChg chg="modSp add mod">
        <pc:chgData name="Steve and Sue Allan" userId="1d9c6badfa6d674a" providerId="LiveId" clId="{350818A5-4827-4ABE-95B7-20B958F47D07}" dt="2024-03-16T21:14:35.243" v="680" actId="20577"/>
        <pc:sldMkLst>
          <pc:docMk/>
          <pc:sldMk cId="4120105115" sldId="264"/>
        </pc:sldMkLst>
        <pc:spChg chg="mod">
          <ac:chgData name="Steve and Sue Allan" userId="1d9c6badfa6d674a" providerId="LiveId" clId="{350818A5-4827-4ABE-95B7-20B958F47D07}" dt="2024-03-16T21:14:35.243" v="680" actId="20577"/>
          <ac:spMkLst>
            <pc:docMk/>
            <pc:sldMk cId="4120105115" sldId="264"/>
            <ac:spMk id="4" creationId="{E5EC0ED7-B995-24ED-6D5A-74B6832793DD}"/>
          </ac:spMkLst>
        </pc:spChg>
      </pc:sldChg>
      <pc:sldChg chg="modSp add mod">
        <pc:chgData name="Steve and Sue Allan" userId="1d9c6badfa6d674a" providerId="LiveId" clId="{350818A5-4827-4ABE-95B7-20B958F47D07}" dt="2024-03-16T21:16:43.137" v="843" actId="313"/>
        <pc:sldMkLst>
          <pc:docMk/>
          <pc:sldMk cId="2804389882" sldId="265"/>
        </pc:sldMkLst>
        <pc:spChg chg="mod">
          <ac:chgData name="Steve and Sue Allan" userId="1d9c6badfa6d674a" providerId="LiveId" clId="{350818A5-4827-4ABE-95B7-20B958F47D07}" dt="2024-03-16T21:16:43.137" v="843" actId="313"/>
          <ac:spMkLst>
            <pc:docMk/>
            <pc:sldMk cId="2804389882" sldId="265"/>
            <ac:spMk id="4" creationId="{E5EC0ED7-B995-24ED-6D5A-74B6832793DD}"/>
          </ac:spMkLst>
        </pc:spChg>
      </pc:sldChg>
      <pc:sldChg chg="addSp modSp add mod">
        <pc:chgData name="Steve and Sue Allan" userId="1d9c6badfa6d674a" providerId="LiveId" clId="{350818A5-4827-4ABE-95B7-20B958F47D07}" dt="2024-03-16T21:40:25.780" v="1006" actId="1076"/>
        <pc:sldMkLst>
          <pc:docMk/>
          <pc:sldMk cId="2116491363" sldId="266"/>
        </pc:sldMkLst>
        <pc:spChg chg="mod">
          <ac:chgData name="Steve and Sue Allan" userId="1d9c6badfa6d674a" providerId="LiveId" clId="{350818A5-4827-4ABE-95B7-20B958F47D07}" dt="2024-03-16T21:17:20.158" v="902" actId="20577"/>
          <ac:spMkLst>
            <pc:docMk/>
            <pc:sldMk cId="2116491363" sldId="266"/>
            <ac:spMk id="4" creationId="{E5EC0ED7-B995-24ED-6D5A-74B6832793DD}"/>
          </ac:spMkLst>
        </pc:spChg>
        <pc:picChg chg="add mod">
          <ac:chgData name="Steve and Sue Allan" userId="1d9c6badfa6d674a" providerId="LiveId" clId="{350818A5-4827-4ABE-95B7-20B958F47D07}" dt="2024-03-16T21:40:25.780" v="1006" actId="1076"/>
          <ac:picMkLst>
            <pc:docMk/>
            <pc:sldMk cId="2116491363" sldId="266"/>
            <ac:picMk id="2" creationId="{B920BABE-A59B-C0C2-D3A7-9D066D5DADEB}"/>
          </ac:picMkLst>
        </pc:picChg>
      </pc:sldChg>
      <pc:sldChg chg="modSp add mod">
        <pc:chgData name="Steve and Sue Allan" userId="1d9c6badfa6d674a" providerId="LiveId" clId="{350818A5-4827-4ABE-95B7-20B958F47D07}" dt="2024-03-16T21:22:01.077" v="982" actId="313"/>
        <pc:sldMkLst>
          <pc:docMk/>
          <pc:sldMk cId="3960095484" sldId="267"/>
        </pc:sldMkLst>
        <pc:spChg chg="mod">
          <ac:chgData name="Steve and Sue Allan" userId="1d9c6badfa6d674a" providerId="LiveId" clId="{350818A5-4827-4ABE-95B7-20B958F47D07}" dt="2024-03-16T21:22:01.077" v="982" actId="313"/>
          <ac:spMkLst>
            <pc:docMk/>
            <pc:sldMk cId="3960095484" sldId="267"/>
            <ac:spMk id="4" creationId="{E5EC0ED7-B995-24ED-6D5A-74B6832793DD}"/>
          </ac:spMkLst>
        </pc:spChg>
      </pc:sldChg>
      <pc:sldChg chg="addSp delSp modSp add mod">
        <pc:chgData name="Steve and Sue Allan" userId="1d9c6badfa6d674a" providerId="LiveId" clId="{350818A5-4827-4ABE-95B7-20B958F47D07}" dt="2024-03-16T22:26:27.092" v="1100" actId="478"/>
        <pc:sldMkLst>
          <pc:docMk/>
          <pc:sldMk cId="1219156154" sldId="268"/>
        </pc:sldMkLst>
        <pc:spChg chg="add del mod">
          <ac:chgData name="Steve and Sue Allan" userId="1d9c6badfa6d674a" providerId="LiveId" clId="{350818A5-4827-4ABE-95B7-20B958F47D07}" dt="2024-03-16T21:46:14.489" v="1062" actId="478"/>
          <ac:spMkLst>
            <pc:docMk/>
            <pc:sldMk cId="1219156154" sldId="268"/>
            <ac:spMk id="2" creationId="{7148485B-7CD3-7D78-212E-13B8F078E81D}"/>
          </ac:spMkLst>
        </pc:spChg>
        <pc:spChg chg="add del mod">
          <ac:chgData name="Steve and Sue Allan" userId="1d9c6badfa6d674a" providerId="LiveId" clId="{350818A5-4827-4ABE-95B7-20B958F47D07}" dt="2024-03-16T22:26:08.623" v="1095" actId="478"/>
          <ac:spMkLst>
            <pc:docMk/>
            <pc:sldMk cId="1219156154" sldId="268"/>
            <ac:spMk id="3" creationId="{A1EE1391-1D70-7B77-399E-EB210287E295}"/>
          </ac:spMkLst>
        </pc:spChg>
        <pc:spChg chg="del">
          <ac:chgData name="Steve and Sue Allan" userId="1d9c6badfa6d674a" providerId="LiveId" clId="{350818A5-4827-4ABE-95B7-20B958F47D07}" dt="2024-03-16T22:26:27.092" v="1100" actId="478"/>
          <ac:spMkLst>
            <pc:docMk/>
            <pc:sldMk cId="1219156154" sldId="268"/>
            <ac:spMk id="4" creationId="{E5EC0ED7-B995-24ED-6D5A-74B6832793DD}"/>
          </ac:spMkLst>
        </pc:spChg>
        <pc:spChg chg="add del mod">
          <ac:chgData name="Steve and Sue Allan" userId="1d9c6badfa6d674a" providerId="LiveId" clId="{350818A5-4827-4ABE-95B7-20B958F47D07}" dt="2024-03-16T22:26:03.281" v="1093" actId="478"/>
          <ac:spMkLst>
            <pc:docMk/>
            <pc:sldMk cId="1219156154" sldId="268"/>
            <ac:spMk id="5" creationId="{DC3861DC-DA83-565A-72FD-9297A066EE0C}"/>
          </ac:spMkLst>
        </pc:spChg>
        <pc:picChg chg="add mod">
          <ac:chgData name="Steve and Sue Allan" userId="1d9c6badfa6d674a" providerId="LiveId" clId="{350818A5-4827-4ABE-95B7-20B958F47D07}" dt="2024-03-16T22:26:20.888" v="1099" actId="14100"/>
          <ac:picMkLst>
            <pc:docMk/>
            <pc:sldMk cId="1219156154" sldId="268"/>
            <ac:picMk id="7" creationId="{CDB5B3A7-521A-1F49-76E3-19C818CD6869}"/>
          </ac:picMkLst>
        </pc:picChg>
        <pc:picChg chg="add del mod">
          <ac:chgData name="Steve and Sue Allan" userId="1d9c6badfa6d674a" providerId="LiveId" clId="{350818A5-4827-4ABE-95B7-20B958F47D07}" dt="2024-03-16T22:25:48.121" v="1091" actId="478"/>
          <ac:picMkLst>
            <pc:docMk/>
            <pc:sldMk cId="1219156154" sldId="268"/>
            <ac:picMk id="2050" creationId="{46883FF5-7F48-2D32-5B77-234524ED4E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3D69-1D52-1445-B55E-FDDFAC036008}"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0A6D-EEA0-EB40-B014-4C27C90244AC}" type="slidenum">
              <a:rPr lang="en-US" smtClean="0"/>
              <a:t>‹#›</a:t>
            </a:fld>
            <a:endParaRPr lang="en-US"/>
          </a:p>
        </p:txBody>
      </p:sp>
    </p:spTree>
    <p:extLst>
      <p:ext uri="{BB962C8B-B14F-4D97-AF65-F5344CB8AC3E}">
        <p14:creationId xmlns:p14="http://schemas.microsoft.com/office/powerpoint/2010/main" val="80970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a:t>
            </a:fld>
            <a:endParaRPr lang="en-US"/>
          </a:p>
        </p:txBody>
      </p:sp>
    </p:spTree>
    <p:extLst>
      <p:ext uri="{BB962C8B-B14F-4D97-AF65-F5344CB8AC3E}">
        <p14:creationId xmlns:p14="http://schemas.microsoft.com/office/powerpoint/2010/main" val="347963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10</a:t>
            </a:fld>
            <a:endParaRPr lang="en-US"/>
          </a:p>
        </p:txBody>
      </p:sp>
    </p:spTree>
    <p:extLst>
      <p:ext uri="{BB962C8B-B14F-4D97-AF65-F5344CB8AC3E}">
        <p14:creationId xmlns:p14="http://schemas.microsoft.com/office/powerpoint/2010/main" val="195339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11</a:t>
            </a:fld>
            <a:endParaRPr lang="en-US"/>
          </a:p>
        </p:txBody>
      </p:sp>
    </p:spTree>
    <p:extLst>
      <p:ext uri="{BB962C8B-B14F-4D97-AF65-F5344CB8AC3E}">
        <p14:creationId xmlns:p14="http://schemas.microsoft.com/office/powerpoint/2010/main" val="323300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12</a:t>
            </a:fld>
            <a:endParaRPr lang="en-US"/>
          </a:p>
        </p:txBody>
      </p:sp>
    </p:spTree>
    <p:extLst>
      <p:ext uri="{BB962C8B-B14F-4D97-AF65-F5344CB8AC3E}">
        <p14:creationId xmlns:p14="http://schemas.microsoft.com/office/powerpoint/2010/main" val="204641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13</a:t>
            </a:fld>
            <a:endParaRPr lang="en-US"/>
          </a:p>
        </p:txBody>
      </p:sp>
    </p:spTree>
    <p:extLst>
      <p:ext uri="{BB962C8B-B14F-4D97-AF65-F5344CB8AC3E}">
        <p14:creationId xmlns:p14="http://schemas.microsoft.com/office/powerpoint/2010/main" val="375673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2</a:t>
            </a:fld>
            <a:endParaRPr lang="en-US"/>
          </a:p>
        </p:txBody>
      </p:sp>
    </p:spTree>
    <p:extLst>
      <p:ext uri="{BB962C8B-B14F-4D97-AF65-F5344CB8AC3E}">
        <p14:creationId xmlns:p14="http://schemas.microsoft.com/office/powerpoint/2010/main" val="300949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3</a:t>
            </a:fld>
            <a:endParaRPr lang="en-US"/>
          </a:p>
        </p:txBody>
      </p:sp>
    </p:spTree>
    <p:extLst>
      <p:ext uri="{BB962C8B-B14F-4D97-AF65-F5344CB8AC3E}">
        <p14:creationId xmlns:p14="http://schemas.microsoft.com/office/powerpoint/2010/main" val="424316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4</a:t>
            </a:fld>
            <a:endParaRPr lang="en-US"/>
          </a:p>
        </p:txBody>
      </p:sp>
    </p:spTree>
    <p:extLst>
      <p:ext uri="{BB962C8B-B14F-4D97-AF65-F5344CB8AC3E}">
        <p14:creationId xmlns:p14="http://schemas.microsoft.com/office/powerpoint/2010/main" val="279904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5</a:t>
            </a:fld>
            <a:endParaRPr lang="en-US"/>
          </a:p>
        </p:txBody>
      </p:sp>
    </p:spTree>
    <p:extLst>
      <p:ext uri="{BB962C8B-B14F-4D97-AF65-F5344CB8AC3E}">
        <p14:creationId xmlns:p14="http://schemas.microsoft.com/office/powerpoint/2010/main" val="420066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6</a:t>
            </a:fld>
            <a:endParaRPr lang="en-US"/>
          </a:p>
        </p:txBody>
      </p:sp>
    </p:spTree>
    <p:extLst>
      <p:ext uri="{BB962C8B-B14F-4D97-AF65-F5344CB8AC3E}">
        <p14:creationId xmlns:p14="http://schemas.microsoft.com/office/powerpoint/2010/main" val="2767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7</a:t>
            </a:fld>
            <a:endParaRPr lang="en-US"/>
          </a:p>
        </p:txBody>
      </p:sp>
    </p:spTree>
    <p:extLst>
      <p:ext uri="{BB962C8B-B14F-4D97-AF65-F5344CB8AC3E}">
        <p14:creationId xmlns:p14="http://schemas.microsoft.com/office/powerpoint/2010/main" val="218449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8</a:t>
            </a:fld>
            <a:endParaRPr lang="en-US"/>
          </a:p>
        </p:txBody>
      </p:sp>
    </p:spTree>
    <p:extLst>
      <p:ext uri="{BB962C8B-B14F-4D97-AF65-F5344CB8AC3E}">
        <p14:creationId xmlns:p14="http://schemas.microsoft.com/office/powerpoint/2010/main" val="401271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9</a:t>
            </a:fld>
            <a:endParaRPr lang="en-US"/>
          </a:p>
        </p:txBody>
      </p:sp>
    </p:spTree>
    <p:extLst>
      <p:ext uri="{BB962C8B-B14F-4D97-AF65-F5344CB8AC3E}">
        <p14:creationId xmlns:p14="http://schemas.microsoft.com/office/powerpoint/2010/main" val="202737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2928-3A23-C4F5-F01C-8D16A6FA5C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DC5E3A-C0A4-C2A7-E71F-10060E7E7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BFCD44-6E9F-53E9-D626-0F646C66E0D6}"/>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5" name="Footer Placeholder 4">
            <a:extLst>
              <a:ext uri="{FF2B5EF4-FFF2-40B4-BE49-F238E27FC236}">
                <a16:creationId xmlns:a16="http://schemas.microsoft.com/office/drawing/2014/main" id="{D5F354E6-64F9-16E3-B4D2-2A01F302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5CF65-0481-F0B5-694D-D7B90B6F372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6539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A505-85A7-00C1-C24E-F1B72F8AD5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D923C-7C68-A8B5-7013-A15353112D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299560-521E-071E-6B7C-76F97DD5833C}"/>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5" name="Footer Placeholder 4">
            <a:extLst>
              <a:ext uri="{FF2B5EF4-FFF2-40B4-BE49-F238E27FC236}">
                <a16:creationId xmlns:a16="http://schemas.microsoft.com/office/drawing/2014/main" id="{6F7D1D52-9086-DDBE-74E4-9F2B91F38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880D2-9291-4535-82DF-9873362157A9}"/>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6456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6024B-93AE-8832-CF50-08D4B16FA8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A0232A-B54A-519F-EECF-52A9BB4CA1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D75021-B944-F459-154B-824F67EE79B5}"/>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5" name="Footer Placeholder 4">
            <a:extLst>
              <a:ext uri="{FF2B5EF4-FFF2-40B4-BE49-F238E27FC236}">
                <a16:creationId xmlns:a16="http://schemas.microsoft.com/office/drawing/2014/main" id="{37CB8584-09A7-F762-2F80-55D93237E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57F02-E8D3-80BE-AE22-E04EDDD21EF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369679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DB2B-0226-25F9-72EA-5DE90E945F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F795CD-D635-1B37-8107-0FEBD0197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5F580-2738-2ABE-791D-CA6B323D2D9B}"/>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5" name="Footer Placeholder 4">
            <a:extLst>
              <a:ext uri="{FF2B5EF4-FFF2-40B4-BE49-F238E27FC236}">
                <a16:creationId xmlns:a16="http://schemas.microsoft.com/office/drawing/2014/main" id="{B70812E3-83AB-C080-B04C-9CFC2FDC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4A389-492E-0B85-4AD5-3A46EDE173E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7377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CAC-B466-1DE8-8AB0-A9224726D9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44601C7-E49A-900F-53EC-4E67DA340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8B2D2-AEA0-EF5B-970D-C27C74F01612}"/>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5" name="Footer Placeholder 4">
            <a:extLst>
              <a:ext uri="{FF2B5EF4-FFF2-40B4-BE49-F238E27FC236}">
                <a16:creationId xmlns:a16="http://schemas.microsoft.com/office/drawing/2014/main" id="{B6BAEFA4-BBE1-1782-3F9C-E72510B79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A2B5-14CD-40B6-B63B-B0EC954A886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2093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B989-71A7-F612-757A-8E243246E3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F9CCC-AF38-B491-59E9-9F8BCCEC8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03A6A4-7F14-2D4A-F77B-B81D1240D0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478CAF-0F43-38BE-B501-A5014BAC6287}"/>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6" name="Footer Placeholder 5">
            <a:extLst>
              <a:ext uri="{FF2B5EF4-FFF2-40B4-BE49-F238E27FC236}">
                <a16:creationId xmlns:a16="http://schemas.microsoft.com/office/drawing/2014/main" id="{C05FC40C-A4DF-3D23-A88B-4612AD4F7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E6DE5-7940-B04F-1C1D-B591EA612853}"/>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478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5620-F334-697E-47D1-C702C7CCF52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B2565D-E680-7A63-C2BA-9F4D99925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42CF93-A881-47EC-A1E4-9A1FE155A2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897FF-AA54-4B8C-8DA5-162A5699D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4E01F-76CF-E0B8-949E-F4A474C7DF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01CF88-3CA5-34D5-FDC8-B39027273A7F}"/>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8" name="Footer Placeholder 7">
            <a:extLst>
              <a:ext uri="{FF2B5EF4-FFF2-40B4-BE49-F238E27FC236}">
                <a16:creationId xmlns:a16="http://schemas.microsoft.com/office/drawing/2014/main" id="{DF364079-45C2-0F69-2B18-F0DBA6513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69FC3-44AB-9D44-6F35-7D274D35D10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9882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7DAC-0D06-A3D8-BBBF-0368503444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EC34E3-5BA1-5F99-C1ED-95360420538D}"/>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4" name="Footer Placeholder 3">
            <a:extLst>
              <a:ext uri="{FF2B5EF4-FFF2-40B4-BE49-F238E27FC236}">
                <a16:creationId xmlns:a16="http://schemas.microsoft.com/office/drawing/2014/main" id="{4E069530-2C5E-2D92-65D6-F0AA6FC57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34D70-7841-A0C9-8E98-F6A7E8D4761F}"/>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7110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199A3-CB02-FBA5-5228-F9C9FBD7A157}"/>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3" name="Footer Placeholder 2">
            <a:extLst>
              <a:ext uri="{FF2B5EF4-FFF2-40B4-BE49-F238E27FC236}">
                <a16:creationId xmlns:a16="http://schemas.microsoft.com/office/drawing/2014/main" id="{7069AA46-FEB2-8093-67C4-10D19AA9F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5FB59-0B4E-8609-01C1-C293A0F18D7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222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F53-6271-D43F-9681-63D722133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68664B-58C1-55DC-989D-935D4E2FB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BA8BC4-6AB6-5CDB-4273-19C0B8FD2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5107A5-CF63-28CD-63B5-5C538FC2E68D}"/>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6" name="Footer Placeholder 5">
            <a:extLst>
              <a:ext uri="{FF2B5EF4-FFF2-40B4-BE49-F238E27FC236}">
                <a16:creationId xmlns:a16="http://schemas.microsoft.com/office/drawing/2014/main" id="{9E866555-8599-D37B-1793-CEF3AAED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A2BC8-D50A-D154-363B-C2768EBFCB4A}"/>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5811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F05B-5A1E-1C7F-D30A-1B1567CD99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82181E-4143-5E98-2516-44FCCD99D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7DE3E-F927-B923-C820-B39B9DB37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BC812-CB90-887F-DF88-546454C972CC}"/>
              </a:ext>
            </a:extLst>
          </p:cNvPr>
          <p:cNvSpPr>
            <a:spLocks noGrp="1"/>
          </p:cNvSpPr>
          <p:nvPr>
            <p:ph type="dt" sz="half" idx="10"/>
          </p:nvPr>
        </p:nvSpPr>
        <p:spPr/>
        <p:txBody>
          <a:bodyPr/>
          <a:lstStyle/>
          <a:p>
            <a:fld id="{6CD88F52-9BE5-954C-B403-D86D92C9CC7E}" type="datetimeFigureOut">
              <a:rPr lang="en-US" smtClean="0"/>
              <a:t>3/16/2024</a:t>
            </a:fld>
            <a:endParaRPr lang="en-US"/>
          </a:p>
        </p:txBody>
      </p:sp>
      <p:sp>
        <p:nvSpPr>
          <p:cNvPr id="6" name="Footer Placeholder 5">
            <a:extLst>
              <a:ext uri="{FF2B5EF4-FFF2-40B4-BE49-F238E27FC236}">
                <a16:creationId xmlns:a16="http://schemas.microsoft.com/office/drawing/2014/main" id="{7E584C86-5B2E-68DA-6943-C0FD45B84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7C884-7E62-471F-F8A5-67C8C1170F8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6363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5C7D-0069-C5A3-B210-B51718B70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2828E-4C2B-F185-99C2-F6D64C275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EFE15-46A4-5557-C355-113637059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8F52-9BE5-954C-B403-D86D92C9CC7E}" type="datetimeFigureOut">
              <a:rPr lang="en-US" smtClean="0"/>
              <a:t>3/16/2024</a:t>
            </a:fld>
            <a:endParaRPr lang="en-US"/>
          </a:p>
        </p:txBody>
      </p:sp>
      <p:sp>
        <p:nvSpPr>
          <p:cNvPr id="5" name="Footer Placeholder 4">
            <a:extLst>
              <a:ext uri="{FF2B5EF4-FFF2-40B4-BE49-F238E27FC236}">
                <a16:creationId xmlns:a16="http://schemas.microsoft.com/office/drawing/2014/main" id="{92333024-3644-49D0-374D-68440F610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2A5B3C-056E-2822-6A2F-93D2EC09F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8AAE-8B29-004E-A88D-8B1717DC163F}" type="slidenum">
              <a:rPr lang="en-US" smtClean="0"/>
              <a:t>‹#›</a:t>
            </a:fld>
            <a:endParaRPr lang="en-US"/>
          </a:p>
        </p:txBody>
      </p:sp>
      <p:pic>
        <p:nvPicPr>
          <p:cNvPr id="10" name="Picture 9" descr="A blue and green gradient background&#10;&#10;Description automatically generated">
            <a:extLst>
              <a:ext uri="{FF2B5EF4-FFF2-40B4-BE49-F238E27FC236}">
                <a16:creationId xmlns:a16="http://schemas.microsoft.com/office/drawing/2014/main" id="{8E50B214-BD48-E583-7FAF-D315932F3FE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4372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6969513" cy="584775"/>
          </a:xfrm>
          <a:prstGeom prst="rect">
            <a:avLst/>
          </a:prstGeom>
          <a:noFill/>
        </p:spPr>
        <p:txBody>
          <a:bodyPr wrap="square" rtlCol="0">
            <a:spAutoFit/>
          </a:bodyPr>
          <a:lstStyle/>
          <a:p>
            <a:r>
              <a:rPr lang="en-US" sz="3200" b="1" dirty="0"/>
              <a:t>Knowing we are loved</a:t>
            </a:r>
          </a:p>
        </p:txBody>
      </p:sp>
      <p:pic>
        <p:nvPicPr>
          <p:cNvPr id="1026" name="Picture 2" descr="Love Hearts PNG Image">
            <a:extLst>
              <a:ext uri="{FF2B5EF4-FFF2-40B4-BE49-F238E27FC236}">
                <a16:creationId xmlns:a16="http://schemas.microsoft.com/office/drawing/2014/main" id="{CBD0EBA4-2C94-CE41-F95F-954D3E925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204" y="912443"/>
            <a:ext cx="6282072" cy="503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0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8880464" cy="4031873"/>
          </a:xfrm>
          <a:prstGeom prst="rect">
            <a:avLst/>
          </a:prstGeom>
          <a:noFill/>
        </p:spPr>
        <p:txBody>
          <a:bodyPr wrap="square" rtlCol="0">
            <a:spAutoFit/>
          </a:bodyPr>
          <a:lstStyle/>
          <a:p>
            <a:r>
              <a:rPr lang="en-US" sz="3200" b="1" dirty="0"/>
              <a:t>Jesus and… us</a:t>
            </a:r>
          </a:p>
          <a:p>
            <a:endParaRPr lang="en-US" sz="3200" b="1" dirty="0"/>
          </a:p>
          <a:p>
            <a:r>
              <a:rPr lang="en-US" sz="3200" dirty="0"/>
              <a:t>John not loved more but realized that he was loved</a:t>
            </a:r>
          </a:p>
          <a:p>
            <a:endParaRPr lang="en-US" sz="3200" b="1" dirty="0"/>
          </a:p>
          <a:p>
            <a:r>
              <a:rPr lang="en-US" sz="3200" dirty="0"/>
              <a:t>1 John “deeply loved ones” not “dear friends” as per NIV</a:t>
            </a:r>
          </a:p>
          <a:p>
            <a:endParaRPr lang="en-US" sz="3200" b="1" dirty="0"/>
          </a:p>
          <a:p>
            <a:endParaRPr lang="en-US" sz="3200" dirty="0"/>
          </a:p>
        </p:txBody>
      </p:sp>
    </p:spTree>
    <p:extLst>
      <p:ext uri="{BB962C8B-B14F-4D97-AF65-F5344CB8AC3E}">
        <p14:creationId xmlns:p14="http://schemas.microsoft.com/office/powerpoint/2010/main" val="412010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8880464" cy="4031873"/>
          </a:xfrm>
          <a:prstGeom prst="rect">
            <a:avLst/>
          </a:prstGeom>
          <a:noFill/>
        </p:spPr>
        <p:txBody>
          <a:bodyPr wrap="square" rtlCol="0">
            <a:spAutoFit/>
          </a:bodyPr>
          <a:lstStyle/>
          <a:p>
            <a:r>
              <a:rPr lang="en-US" sz="3200" b="1" dirty="0"/>
              <a:t>How can we know love</a:t>
            </a:r>
          </a:p>
          <a:p>
            <a:endParaRPr lang="en-US" sz="3200" b="1" dirty="0"/>
          </a:p>
          <a:p>
            <a:r>
              <a:rPr lang="en-US" sz="3200" dirty="0"/>
              <a:t>Objective truth…set in time and history</a:t>
            </a:r>
          </a:p>
          <a:p>
            <a:endParaRPr lang="en-US" sz="3200" dirty="0"/>
          </a:p>
          <a:p>
            <a:r>
              <a:rPr lang="en-US" sz="3200" dirty="0"/>
              <a:t>Relational experience</a:t>
            </a:r>
          </a:p>
          <a:p>
            <a:endParaRPr lang="en-US" sz="3200" b="1" dirty="0"/>
          </a:p>
          <a:p>
            <a:endParaRPr lang="en-US" sz="3200" b="1" dirty="0"/>
          </a:p>
          <a:p>
            <a:endParaRPr lang="en-US" sz="3200" dirty="0"/>
          </a:p>
        </p:txBody>
      </p:sp>
    </p:spTree>
    <p:extLst>
      <p:ext uri="{BB962C8B-B14F-4D97-AF65-F5344CB8AC3E}">
        <p14:creationId xmlns:p14="http://schemas.microsoft.com/office/powerpoint/2010/main" val="280438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8880464" cy="5509200"/>
          </a:xfrm>
          <a:prstGeom prst="rect">
            <a:avLst/>
          </a:prstGeom>
          <a:noFill/>
        </p:spPr>
        <p:txBody>
          <a:bodyPr wrap="square" rtlCol="0">
            <a:spAutoFit/>
          </a:bodyPr>
          <a:lstStyle/>
          <a:p>
            <a:r>
              <a:rPr lang="en-US" sz="3200" b="1" dirty="0"/>
              <a:t>How can we know love</a:t>
            </a:r>
          </a:p>
          <a:p>
            <a:endParaRPr lang="en-US" sz="3200" b="1" dirty="0"/>
          </a:p>
          <a:p>
            <a:r>
              <a:rPr lang="en-US" sz="3200" dirty="0"/>
              <a:t>Objective truth…set in time and history</a:t>
            </a:r>
          </a:p>
          <a:p>
            <a:endParaRPr lang="en-US" sz="3200" dirty="0"/>
          </a:p>
          <a:p>
            <a:r>
              <a:rPr lang="en-US" sz="3200" dirty="0"/>
              <a:t>Relational experience</a:t>
            </a:r>
          </a:p>
          <a:p>
            <a:endParaRPr lang="en-US" sz="3200" dirty="0"/>
          </a:p>
          <a:p>
            <a:r>
              <a:rPr lang="en-US" sz="3200" dirty="0"/>
              <a:t>Meditation on bible …immersing ourselves in the story</a:t>
            </a:r>
          </a:p>
          <a:p>
            <a:endParaRPr lang="en-US" sz="3200" b="1" dirty="0"/>
          </a:p>
          <a:p>
            <a:endParaRPr lang="en-US" sz="3200" b="1" dirty="0"/>
          </a:p>
          <a:p>
            <a:endParaRPr lang="en-US" sz="3200" dirty="0"/>
          </a:p>
        </p:txBody>
      </p:sp>
      <p:pic>
        <p:nvPicPr>
          <p:cNvPr id="2" name="Picture 1" descr="Love Hearts PNG Image">
            <a:extLst>
              <a:ext uri="{FF2B5EF4-FFF2-40B4-BE49-F238E27FC236}">
                <a16:creationId xmlns:a16="http://schemas.microsoft.com/office/drawing/2014/main" id="{B920BABE-A59B-C0C2-D3A7-9D066D5DA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149" y="0"/>
            <a:ext cx="4235158" cy="339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9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4" y="669073"/>
            <a:ext cx="10264647" cy="6494085"/>
          </a:xfrm>
          <a:prstGeom prst="rect">
            <a:avLst/>
          </a:prstGeom>
          <a:noFill/>
        </p:spPr>
        <p:txBody>
          <a:bodyPr wrap="square" rtlCol="0">
            <a:spAutoFit/>
          </a:bodyPr>
          <a:lstStyle/>
          <a:p>
            <a:r>
              <a:rPr lang="en-US" sz="3200" b="1" dirty="0"/>
              <a:t>How can we know love</a:t>
            </a:r>
          </a:p>
          <a:p>
            <a:endParaRPr lang="en-US" sz="3200" b="1" dirty="0"/>
          </a:p>
          <a:p>
            <a:r>
              <a:rPr lang="en-US" sz="3200" dirty="0"/>
              <a:t>Rest in the presence of Jesus…all are welcome</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As we come we too can know that we are the disciple that Jesus loves. That is our primary identity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3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3200" i="1" dirty="0">
                <a:effectLst/>
                <a:latin typeface="Calibri" panose="020F0502020204030204" pitchFamily="34" charset="0"/>
                <a:ea typeface="Calibri" panose="020F0502020204030204" pitchFamily="34" charset="0"/>
                <a:cs typeface="Times New Roman" panose="02020603050405020304" pitchFamily="18" charset="0"/>
              </a:rPr>
              <a:t>We can become like John …in place of suffering </a:t>
            </a:r>
          </a:p>
          <a:p>
            <a:endParaRPr lang="en-GB" sz="3200" i="1" dirty="0">
              <a:latin typeface="Calibri" panose="020F0502020204030204" pitchFamily="34" charset="0"/>
              <a:ea typeface="Calibri" panose="020F0502020204030204" pitchFamily="34" charset="0"/>
              <a:cs typeface="Times New Roman" panose="02020603050405020304" pitchFamily="18" charset="0"/>
            </a:endParaRPr>
          </a:p>
          <a:p>
            <a:r>
              <a:rPr lang="en-GB" sz="3200" dirty="0">
                <a:effectLst/>
                <a:latin typeface="Calibri" panose="020F0502020204030204" pitchFamily="34" charset="0"/>
                <a:ea typeface="Calibri" panose="020F0502020204030204" pitchFamily="34" charset="0"/>
                <a:cs typeface="Times New Roman" panose="02020603050405020304" pitchFamily="18" charset="0"/>
              </a:rPr>
              <a:t>To him who loves us…to him be power and Glory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a:p>
            <a:endParaRPr lang="en-US" sz="3200" dirty="0"/>
          </a:p>
          <a:p>
            <a:endParaRPr lang="en-US" sz="3200" b="1" dirty="0"/>
          </a:p>
          <a:p>
            <a:endParaRPr lang="en-US" sz="3200" dirty="0"/>
          </a:p>
        </p:txBody>
      </p:sp>
    </p:spTree>
    <p:extLst>
      <p:ext uri="{BB962C8B-B14F-4D97-AF65-F5344CB8AC3E}">
        <p14:creationId xmlns:p14="http://schemas.microsoft.com/office/powerpoint/2010/main" val="396009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708153" y="383848"/>
            <a:ext cx="10902210" cy="4524315"/>
          </a:xfrm>
          <a:prstGeom prst="rect">
            <a:avLst/>
          </a:prstGeom>
          <a:noFill/>
        </p:spPr>
        <p:txBody>
          <a:bodyPr wrap="square" rtlCol="0">
            <a:spAutoFit/>
          </a:bodyPr>
          <a:lstStyle/>
          <a:p>
            <a:r>
              <a:rPr lang="en-GB" sz="3200" dirty="0">
                <a:solidFill>
                  <a:srgbClr val="000000"/>
                </a:solidFill>
                <a:effectLst/>
                <a:latin typeface="Segoe UI" panose="020B0502040204020203" pitchFamily="34" charset="0"/>
                <a:ea typeface="Times New Roman" panose="02020603050405020304" pitchFamily="18" charset="0"/>
              </a:rPr>
              <a:t> </a:t>
            </a:r>
            <a:r>
              <a:rPr lang="en-GB" sz="3200" b="1" dirty="0">
                <a:solidFill>
                  <a:srgbClr val="000000"/>
                </a:solidFill>
                <a:effectLst/>
                <a:latin typeface="Segoe UI" panose="020B0502040204020203" pitchFamily="34" charset="0"/>
                <a:ea typeface="Times New Roman" panose="02020603050405020304" pitchFamily="18" charset="0"/>
              </a:rPr>
              <a:t>John 21:20 </a:t>
            </a:r>
            <a:r>
              <a:rPr lang="en-GB" sz="3200" dirty="0">
                <a:solidFill>
                  <a:srgbClr val="000000"/>
                </a:solidFill>
                <a:effectLst/>
                <a:latin typeface="Segoe UI" panose="020B0502040204020203" pitchFamily="34" charset="0"/>
                <a:ea typeface="Times New Roman" panose="02020603050405020304" pitchFamily="18" charset="0"/>
              </a:rPr>
              <a:t>Peter turned and saw that the disciple whom Jesus loved was following them. (This was the one who had leaned back against Jesus at the supper and had said, ‘Lord, who is going to betray you?’) </a:t>
            </a:r>
            <a:r>
              <a:rPr lang="en-GB" sz="3200" b="1" baseline="30000" dirty="0">
                <a:solidFill>
                  <a:srgbClr val="000000"/>
                </a:solidFill>
                <a:effectLst/>
                <a:latin typeface="Segoe UI" panose="020B0502040204020203" pitchFamily="34" charset="0"/>
                <a:ea typeface="Times New Roman" panose="02020603050405020304" pitchFamily="18" charset="0"/>
              </a:rPr>
              <a:t>21 </a:t>
            </a:r>
            <a:r>
              <a:rPr lang="en-GB" sz="3200" dirty="0">
                <a:solidFill>
                  <a:srgbClr val="000000"/>
                </a:solidFill>
                <a:effectLst/>
                <a:latin typeface="Segoe UI" panose="020B0502040204020203" pitchFamily="34" charset="0"/>
                <a:ea typeface="Times New Roman" panose="02020603050405020304" pitchFamily="18" charset="0"/>
              </a:rPr>
              <a:t>When Peter saw him, he asked, ‘Lord, what about him?’</a:t>
            </a:r>
            <a:endParaRPr lang="en-GB" sz="3200" dirty="0">
              <a:effectLst/>
              <a:latin typeface="Times New Roman" panose="02020603050405020304" pitchFamily="18" charset="0"/>
              <a:ea typeface="Times New Roman" panose="02020603050405020304" pitchFamily="18" charset="0"/>
            </a:endParaRPr>
          </a:p>
          <a:p>
            <a:r>
              <a:rPr lang="en-GB" sz="3200" b="1" baseline="30000" dirty="0">
                <a:solidFill>
                  <a:srgbClr val="000000"/>
                </a:solidFill>
                <a:effectLst/>
                <a:latin typeface="Segoe UI" panose="020B0502040204020203" pitchFamily="34" charset="0"/>
                <a:ea typeface="Times New Roman" panose="02020603050405020304" pitchFamily="18" charset="0"/>
              </a:rPr>
              <a:t>22 </a:t>
            </a:r>
            <a:r>
              <a:rPr lang="en-GB" sz="3200" dirty="0">
                <a:solidFill>
                  <a:srgbClr val="000000"/>
                </a:solidFill>
                <a:effectLst/>
                <a:latin typeface="Segoe UI" panose="020B0502040204020203" pitchFamily="34" charset="0"/>
                <a:ea typeface="Times New Roman" panose="02020603050405020304" pitchFamily="18" charset="0"/>
              </a:rPr>
              <a:t>Jesus answered, ‘If I want him to remain alive until I return, what is that to you? You must follow me.’ </a:t>
            </a:r>
            <a:r>
              <a:rPr lang="en-GB" sz="3200" b="1" baseline="30000" dirty="0">
                <a:solidFill>
                  <a:srgbClr val="000000"/>
                </a:solidFill>
                <a:effectLst/>
                <a:latin typeface="Segoe UI" panose="020B0502040204020203" pitchFamily="34" charset="0"/>
                <a:ea typeface="Times New Roman" panose="02020603050405020304" pitchFamily="18" charset="0"/>
              </a:rPr>
              <a:t>23 </a:t>
            </a:r>
            <a:r>
              <a:rPr lang="en-GB" sz="3200" dirty="0">
                <a:solidFill>
                  <a:srgbClr val="000000"/>
                </a:solidFill>
                <a:effectLst/>
                <a:latin typeface="Segoe UI" panose="020B0502040204020203" pitchFamily="34" charset="0"/>
                <a:ea typeface="Times New Roman" panose="02020603050405020304" pitchFamily="18" charset="0"/>
              </a:rPr>
              <a:t>Because of this, the rumour spread among the believers that this disciple would not die. </a:t>
            </a: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967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708153" y="383848"/>
            <a:ext cx="10902210" cy="4360168"/>
          </a:xfrm>
          <a:prstGeom prst="rect">
            <a:avLst/>
          </a:prstGeom>
          <a:noFill/>
        </p:spPr>
        <p:txBody>
          <a:bodyPr wrap="square" rtlCol="0">
            <a:spAutoFit/>
          </a:bodyPr>
          <a:lstStyle/>
          <a:p>
            <a:r>
              <a:rPr lang="en-GB" sz="3200" dirty="0">
                <a:solidFill>
                  <a:srgbClr val="000000"/>
                </a:solidFill>
                <a:effectLst/>
                <a:latin typeface="Segoe UI" panose="020B0502040204020203" pitchFamily="34" charset="0"/>
                <a:ea typeface="Times New Roman" panose="02020603050405020304" pitchFamily="18" charset="0"/>
              </a:rPr>
              <a:t>But Jesus did not say that he would not die; he only said, ‘If I want him to remain alive until I return, what is that to you?’</a:t>
            </a:r>
            <a:r>
              <a:rPr lang="en-GB" sz="3200" b="1" baseline="30000" dirty="0">
                <a:solidFill>
                  <a:srgbClr val="000000"/>
                </a:solidFill>
                <a:effectLst/>
                <a:latin typeface="Segoe UI" panose="020B0502040204020203" pitchFamily="34" charset="0"/>
                <a:ea typeface="Times New Roman" panose="02020603050405020304" pitchFamily="18" charset="0"/>
              </a:rPr>
              <a:t> 24 </a:t>
            </a:r>
            <a:r>
              <a:rPr lang="en-GB" sz="3200" dirty="0">
                <a:solidFill>
                  <a:srgbClr val="000000"/>
                </a:solidFill>
                <a:effectLst/>
                <a:latin typeface="Segoe UI" panose="020B0502040204020203" pitchFamily="34" charset="0"/>
                <a:ea typeface="Times New Roman" panose="02020603050405020304" pitchFamily="18" charset="0"/>
              </a:rPr>
              <a:t>This is the disciple who testifies to these things and who wrote them down. We know that his testimony is true.</a:t>
            </a:r>
            <a:endParaRPr lang="en-GB" sz="2800" dirty="0">
              <a:effectLst/>
              <a:latin typeface="Times New Roman" panose="02020603050405020304" pitchFamily="18" charset="0"/>
              <a:ea typeface="Times New Roman" panose="02020603050405020304" pitchFamily="18" charset="0"/>
            </a:endParaRPr>
          </a:p>
          <a:p>
            <a:endParaRPr lang="en-GB" sz="3200" b="1" baseline="30000" dirty="0">
              <a:solidFill>
                <a:srgbClr val="000000"/>
              </a:solidFill>
              <a:effectLst/>
              <a:latin typeface="Segoe UI" panose="020B0502040204020203" pitchFamily="34" charset="0"/>
              <a:ea typeface="Times New Roman" panose="02020603050405020304" pitchFamily="18" charset="0"/>
            </a:endParaRPr>
          </a:p>
          <a:p>
            <a:r>
              <a:rPr lang="en-GB" sz="3200" b="1" baseline="30000" dirty="0">
                <a:solidFill>
                  <a:srgbClr val="000000"/>
                </a:solidFill>
                <a:effectLst/>
                <a:latin typeface="Segoe UI" panose="020B0502040204020203" pitchFamily="34" charset="0"/>
                <a:ea typeface="Times New Roman" panose="02020603050405020304" pitchFamily="18" charset="0"/>
              </a:rPr>
              <a:t>25 </a:t>
            </a:r>
            <a:r>
              <a:rPr lang="en-GB" sz="3200" dirty="0">
                <a:solidFill>
                  <a:srgbClr val="000000"/>
                </a:solidFill>
                <a:effectLst/>
                <a:latin typeface="Segoe UI" panose="020B0502040204020203" pitchFamily="34" charset="0"/>
                <a:ea typeface="Times New Roman" panose="02020603050405020304" pitchFamily="18" charset="0"/>
              </a:rPr>
              <a:t>Jesus did many other things as well. If every one of them were written down, I suppose that even the whole world would not have room for the books that would be written.</a:t>
            </a:r>
            <a:endParaRPr lang="en-GB" sz="2800" dirty="0">
              <a:effectLst/>
              <a:latin typeface="Times New Roman" panose="02020603050405020304" pitchFamily="18" charset="0"/>
              <a:ea typeface="Times New Roman" panose="02020603050405020304" pitchFamily="18" charset="0"/>
            </a:endParaRPr>
          </a:p>
          <a:p>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766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6969513" cy="3046988"/>
          </a:xfrm>
          <a:prstGeom prst="rect">
            <a:avLst/>
          </a:prstGeom>
          <a:noFill/>
        </p:spPr>
        <p:txBody>
          <a:bodyPr wrap="square" rtlCol="0">
            <a:spAutoFit/>
          </a:bodyPr>
          <a:lstStyle/>
          <a:p>
            <a:r>
              <a:rPr lang="en-US" sz="3200" b="1" dirty="0"/>
              <a:t>Knowing we are loved</a:t>
            </a:r>
          </a:p>
          <a:p>
            <a:endParaRPr lang="en-US" sz="3200" dirty="0"/>
          </a:p>
          <a:p>
            <a:r>
              <a:rPr lang="en-US" sz="3200" dirty="0"/>
              <a:t>Jesus and… John</a:t>
            </a:r>
          </a:p>
          <a:p>
            <a:r>
              <a:rPr lang="en-US" sz="3200" dirty="0"/>
              <a:t>Jesus and us</a:t>
            </a:r>
          </a:p>
          <a:p>
            <a:r>
              <a:rPr lang="en-US" sz="3200" dirty="0"/>
              <a:t>How can we know Love?</a:t>
            </a:r>
          </a:p>
          <a:p>
            <a:endParaRPr lang="en-US" sz="3200" dirty="0"/>
          </a:p>
        </p:txBody>
      </p:sp>
      <p:pic>
        <p:nvPicPr>
          <p:cNvPr id="2" name="Picture 2" descr="Love Hearts PNG Image">
            <a:extLst>
              <a:ext uri="{FF2B5EF4-FFF2-40B4-BE49-F238E27FC236}">
                <a16:creationId xmlns:a16="http://schemas.microsoft.com/office/drawing/2014/main" id="{8F48A0E0-D73B-83DD-6BD2-4C7701908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729" y="836942"/>
            <a:ext cx="6282072" cy="503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3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8444236" cy="3539430"/>
          </a:xfrm>
          <a:prstGeom prst="rect">
            <a:avLst/>
          </a:prstGeom>
          <a:noFill/>
        </p:spPr>
        <p:txBody>
          <a:bodyPr wrap="square" rtlCol="0">
            <a:spAutoFit/>
          </a:bodyPr>
          <a:lstStyle/>
          <a:p>
            <a:r>
              <a:rPr lang="en-US" sz="3200" b="1" dirty="0"/>
              <a:t>Jesus and… John “the disciple who Jesus loved”</a:t>
            </a:r>
          </a:p>
          <a:p>
            <a:endParaRPr lang="en-US" sz="3200" b="1" dirty="0"/>
          </a:p>
          <a:p>
            <a:r>
              <a:rPr lang="en-US" sz="3200" dirty="0"/>
              <a:t>Fisherman</a:t>
            </a:r>
          </a:p>
          <a:p>
            <a:r>
              <a:rPr lang="en-US" sz="3200" dirty="0"/>
              <a:t>Sons of Thunder</a:t>
            </a:r>
          </a:p>
          <a:p>
            <a:r>
              <a:rPr lang="en-US" sz="3200" dirty="0"/>
              <a:t>Judgmental</a:t>
            </a:r>
          </a:p>
          <a:p>
            <a:r>
              <a:rPr lang="en-US" sz="3200" dirty="0"/>
              <a:t>Power hungry</a:t>
            </a:r>
          </a:p>
          <a:p>
            <a:endParaRPr lang="en-US" sz="3200" dirty="0"/>
          </a:p>
        </p:txBody>
      </p:sp>
      <p:pic>
        <p:nvPicPr>
          <p:cNvPr id="2" name="Picture 1">
            <a:extLst>
              <a:ext uri="{FF2B5EF4-FFF2-40B4-BE49-F238E27FC236}">
                <a16:creationId xmlns:a16="http://schemas.microsoft.com/office/drawing/2014/main" id="{1DFCD699-CCD9-84A5-A3D7-04A5A37AE4D2}"/>
              </a:ext>
            </a:extLst>
          </p:cNvPr>
          <p:cNvPicPr>
            <a:picLocks noChangeAspect="1"/>
          </p:cNvPicPr>
          <p:nvPr/>
        </p:nvPicPr>
        <p:blipFill>
          <a:blip r:embed="rId3"/>
          <a:stretch>
            <a:fillRect/>
          </a:stretch>
        </p:blipFill>
        <p:spPr>
          <a:xfrm>
            <a:off x="4256713" y="1589713"/>
            <a:ext cx="4383247" cy="4383247"/>
          </a:xfrm>
          <a:prstGeom prst="rect">
            <a:avLst/>
          </a:prstGeom>
        </p:spPr>
      </p:pic>
    </p:spTree>
    <p:extLst>
      <p:ext uri="{BB962C8B-B14F-4D97-AF65-F5344CB8AC3E}">
        <p14:creationId xmlns:p14="http://schemas.microsoft.com/office/powerpoint/2010/main" val="404530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8880464" cy="4031873"/>
          </a:xfrm>
          <a:prstGeom prst="rect">
            <a:avLst/>
          </a:prstGeom>
          <a:noFill/>
        </p:spPr>
        <p:txBody>
          <a:bodyPr wrap="square" rtlCol="0">
            <a:spAutoFit/>
          </a:bodyPr>
          <a:lstStyle/>
          <a:p>
            <a:r>
              <a:rPr lang="en-US" sz="3200" b="1" dirty="0"/>
              <a:t>Jesus and… John “the disciple who Jesus loved”</a:t>
            </a:r>
          </a:p>
          <a:p>
            <a:endParaRPr lang="en-US" sz="3200" dirty="0"/>
          </a:p>
          <a:p>
            <a:r>
              <a:rPr lang="en-US" sz="3200" dirty="0"/>
              <a:t>Revelation 1:6 “to him who loves …to him be power and glory</a:t>
            </a:r>
          </a:p>
          <a:p>
            <a:endParaRPr lang="en-US" sz="3200" dirty="0"/>
          </a:p>
          <a:p>
            <a:r>
              <a:rPr lang="en-US" sz="3200" dirty="0"/>
              <a:t>Confident of Love…despite circumstances</a:t>
            </a:r>
          </a:p>
          <a:p>
            <a:r>
              <a:rPr lang="en-US" sz="3200" dirty="0"/>
              <a:t>Person of love…laying down his live…for others</a:t>
            </a:r>
          </a:p>
          <a:p>
            <a:r>
              <a:rPr lang="en-US" sz="3200" dirty="0"/>
              <a:t>Giving power to God…not grasping it for himself</a:t>
            </a:r>
          </a:p>
        </p:txBody>
      </p:sp>
    </p:spTree>
    <p:extLst>
      <p:ext uri="{BB962C8B-B14F-4D97-AF65-F5344CB8AC3E}">
        <p14:creationId xmlns:p14="http://schemas.microsoft.com/office/powerpoint/2010/main" val="18527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8880464" cy="1077218"/>
          </a:xfrm>
          <a:prstGeom prst="rect">
            <a:avLst/>
          </a:prstGeom>
          <a:noFill/>
        </p:spPr>
        <p:txBody>
          <a:bodyPr wrap="square" rtlCol="0">
            <a:spAutoFit/>
          </a:bodyPr>
          <a:lstStyle/>
          <a:p>
            <a:r>
              <a:rPr lang="en-US" sz="3200" b="1" dirty="0"/>
              <a:t>Jesus and… John “the disciple who Jesus loved”</a:t>
            </a:r>
          </a:p>
          <a:p>
            <a:endParaRPr lang="en-US" sz="3200" dirty="0"/>
          </a:p>
        </p:txBody>
      </p:sp>
      <p:pic>
        <p:nvPicPr>
          <p:cNvPr id="2" name="Picture 1">
            <a:extLst>
              <a:ext uri="{FF2B5EF4-FFF2-40B4-BE49-F238E27FC236}">
                <a16:creationId xmlns:a16="http://schemas.microsoft.com/office/drawing/2014/main" id="{5DD8320D-F6C3-BC89-616F-5074EAB732D9}"/>
              </a:ext>
            </a:extLst>
          </p:cNvPr>
          <p:cNvPicPr>
            <a:picLocks noChangeAspect="1"/>
          </p:cNvPicPr>
          <p:nvPr/>
        </p:nvPicPr>
        <p:blipFill>
          <a:blip r:embed="rId3"/>
          <a:stretch>
            <a:fillRect/>
          </a:stretch>
        </p:blipFill>
        <p:spPr>
          <a:xfrm>
            <a:off x="691375" y="1304488"/>
            <a:ext cx="4383247" cy="4383247"/>
          </a:xfrm>
          <a:prstGeom prst="rect">
            <a:avLst/>
          </a:prstGeom>
        </p:spPr>
      </p:pic>
      <p:pic>
        <p:nvPicPr>
          <p:cNvPr id="3" name="Picture 2" descr="Love Hearts PNG Image">
            <a:extLst>
              <a:ext uri="{FF2B5EF4-FFF2-40B4-BE49-F238E27FC236}">
                <a16:creationId xmlns:a16="http://schemas.microsoft.com/office/drawing/2014/main" id="{471E5053-4C5C-8C04-561C-60FBDEB96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622" y="669073"/>
            <a:ext cx="6282072" cy="503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47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8880464" cy="1077218"/>
          </a:xfrm>
          <a:prstGeom prst="rect">
            <a:avLst/>
          </a:prstGeom>
          <a:noFill/>
        </p:spPr>
        <p:txBody>
          <a:bodyPr wrap="square" rtlCol="0">
            <a:spAutoFit/>
          </a:bodyPr>
          <a:lstStyle/>
          <a:p>
            <a:r>
              <a:rPr lang="en-US" sz="3200" b="1" dirty="0"/>
              <a:t>Jesus and… us</a:t>
            </a:r>
          </a:p>
          <a:p>
            <a:endParaRPr lang="en-US" sz="3200" dirty="0"/>
          </a:p>
        </p:txBody>
      </p:sp>
    </p:spTree>
    <p:extLst>
      <p:ext uri="{BB962C8B-B14F-4D97-AF65-F5344CB8AC3E}">
        <p14:creationId xmlns:p14="http://schemas.microsoft.com/office/powerpoint/2010/main" val="174640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B5B3A7-521A-1F49-76E3-19C818CD6869}"/>
              </a:ext>
            </a:extLst>
          </p:cNvPr>
          <p:cNvPicPr>
            <a:picLocks noChangeAspect="1"/>
          </p:cNvPicPr>
          <p:nvPr/>
        </p:nvPicPr>
        <p:blipFill>
          <a:blip r:embed="rId3"/>
          <a:stretch>
            <a:fillRect/>
          </a:stretch>
        </p:blipFill>
        <p:spPr>
          <a:xfrm>
            <a:off x="2110270" y="0"/>
            <a:ext cx="6895630" cy="6858000"/>
          </a:xfrm>
          <a:prstGeom prst="rect">
            <a:avLst/>
          </a:prstGeom>
        </p:spPr>
      </p:pic>
    </p:spTree>
    <p:extLst>
      <p:ext uri="{BB962C8B-B14F-4D97-AF65-F5344CB8AC3E}">
        <p14:creationId xmlns:p14="http://schemas.microsoft.com/office/powerpoint/2010/main" val="121915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446</Words>
  <Application>Microsoft Office PowerPoint</Application>
  <PresentationFormat>Widescreen</PresentationFormat>
  <Paragraphs>68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Steve and Sue Allan</cp:lastModifiedBy>
  <cp:revision>3</cp:revision>
  <dcterms:created xsi:type="dcterms:W3CDTF">2023-11-08T12:11:03Z</dcterms:created>
  <dcterms:modified xsi:type="dcterms:W3CDTF">2024-03-16T22:27:35Z</dcterms:modified>
</cp:coreProperties>
</file>