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156" name="Image Gallery"/>
          <p:cNvGrpSpPr/>
          <p:nvPr/>
        </p:nvGrpSpPr>
        <p:grpSpPr>
          <a:xfrm>
            <a:off x="1206500" y="-2380"/>
            <a:ext cx="21971001" cy="14309126"/>
            <a:chOff x="0" y="0"/>
            <a:chExt cx="21971000" cy="14309125"/>
          </a:xfrm>
        </p:grpSpPr>
        <p:pic>
          <p:nvPicPr>
            <p:cNvPr id="154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5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157" name="The Faithfulness of God"/>
          <p:cNvSpPr txBox="1"/>
          <p:nvPr/>
        </p:nvSpPr>
        <p:spPr>
          <a:xfrm>
            <a:off x="6171133" y="4218872"/>
            <a:ext cx="12041734" cy="136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Faithfulness of God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3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4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27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25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6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228" name="GREAT IS THY FAITHFULNESS, O God my Father,…"/>
          <p:cNvSpPr txBox="1"/>
          <p:nvPr/>
        </p:nvSpPr>
        <p:spPr>
          <a:xfrm>
            <a:off x="3641208" y="3969948"/>
            <a:ext cx="17101584" cy="447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GREAT IS THY FAITHFULNESS, O God my Father,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There is no shadow of turning with Thee;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Thou changest not, Thy compassions, they fail not;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As Thou hast been Thou forever wilt be.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Great is Thy faithfulness!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1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2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35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33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4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8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9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42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40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1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243" name="God’s faithfulness isn’t about me.…"/>
          <p:cNvSpPr txBox="1"/>
          <p:nvPr/>
        </p:nvSpPr>
        <p:spPr>
          <a:xfrm>
            <a:off x="3641208" y="3310361"/>
            <a:ext cx="17101584" cy="5789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defRPr sz="7600">
                <a:solidFill>
                  <a:srgbClr val="000000"/>
                </a:solidFill>
              </a:defRPr>
            </a:pPr>
            <a:r>
              <a:t>God’s faithfulness isn’t about me.</a:t>
            </a:r>
          </a:p>
          <a:p>
            <a:pPr defTabSz="825500">
              <a:defRPr sz="7600">
                <a:solidFill>
                  <a:srgbClr val="000000"/>
                </a:solidFill>
              </a:defRPr>
            </a:pPr>
          </a:p>
          <a:p>
            <a:pPr defTabSz="825500">
              <a:defRPr sz="7600">
                <a:solidFill>
                  <a:srgbClr val="000000"/>
                </a:solidFill>
              </a:defRPr>
            </a:pPr>
            <a:r>
              <a:t>God’s faithfulness is about the faithfulness of God.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6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7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50" name="Image Gallery"/>
          <p:cNvGrpSpPr/>
          <p:nvPr/>
        </p:nvGrpSpPr>
        <p:grpSpPr>
          <a:xfrm>
            <a:off x="1040801" y="3135"/>
            <a:ext cx="15054601" cy="14298096"/>
            <a:chOff x="0" y="0"/>
            <a:chExt cx="15054600" cy="14298094"/>
          </a:xfrm>
        </p:grpSpPr>
        <p:pic>
          <p:nvPicPr>
            <p:cNvPr id="248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5267" r="0" b="5267"/>
            <a:stretch>
              <a:fillRect/>
            </a:stretch>
          </p:blipFill>
          <p:spPr>
            <a:xfrm>
              <a:off x="0" y="0"/>
              <a:ext cx="15054601" cy="137097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9" name="Caption"/>
            <p:cNvSpPr/>
            <p:nvPr/>
          </p:nvSpPr>
          <p:spPr>
            <a:xfrm>
              <a:off x="0" y="13785929"/>
              <a:ext cx="15054601" cy="512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pic>
        <p:nvPicPr>
          <p:cNvPr id="251" name="9905891515_ab3af7bee3_h.jpg" descr="9905891515_ab3af7bee3_h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93126" y="8051246"/>
            <a:ext cx="8358874" cy="55377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4" name="S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Ss</a:t>
            </a:r>
          </a:p>
        </p:txBody>
      </p:sp>
      <p:sp>
        <p:nvSpPr>
          <p:cNvPr id="255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58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56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7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1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2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65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63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4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266" name="66 From this time many of his disciples turned back and no longer followed him.…"/>
          <p:cNvSpPr txBox="1"/>
          <p:nvPr/>
        </p:nvSpPr>
        <p:spPr>
          <a:xfrm>
            <a:off x="3641208" y="2392227"/>
            <a:ext cx="17101584" cy="7625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66 From this time many of his disciples turned back and no longer followed him.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rPr sz="5340"/>
              <a:t>67 “</a:t>
            </a:r>
            <a:r>
              <a:t>You do not want to leave too, do you?” Jesus asked the Twelve.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rPr sz="5340"/>
              <a:t>68 </a:t>
            </a:r>
            <a:r>
              <a:rPr sz="1440"/>
              <a:t> </a:t>
            </a:r>
            <a:r>
              <a:t>Simon Peter answered him, “Lord, to whom shall we go? You have the words of eternal life. </a:t>
            </a:r>
            <a:r>
              <a:rPr sz="1440"/>
              <a:t>69 </a:t>
            </a:r>
            <a:r>
              <a:t>We have come to believe and to know that you are the Holy One of God.”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9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0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73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71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2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274" name="As I look into next year do I have faith in the faithfulness of God…"/>
          <p:cNvSpPr txBox="1"/>
          <p:nvPr/>
        </p:nvSpPr>
        <p:spPr>
          <a:xfrm>
            <a:off x="2215773" y="2811327"/>
            <a:ext cx="20839478" cy="6787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As I look into next year do I have faith in the faithfulness of God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Do I trust that God is still good and still loves me no matter what?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Do I know God has been with me thus far? - even if I’ve not felt it.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Do I know God is good and is with 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7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8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81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79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0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164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162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3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165" name="Psalm 36…"/>
          <p:cNvSpPr txBox="1"/>
          <p:nvPr/>
        </p:nvSpPr>
        <p:spPr>
          <a:xfrm>
            <a:off x="3641208" y="2811327"/>
            <a:ext cx="17101584" cy="6787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Psalm 36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5 Your love, Lord, reaches to the heavens,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rPr sz="672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your faithfulness to the skies.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6 Your righteousness is like the highest mountains,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rPr sz="672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your justice like the great deep.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rPr sz="672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You, Lord, preserve both people and animals.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7 How priceless is your unfailing love, O God!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rPr sz="672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People take refuge in the shadow of your wings.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172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170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173" name="Lamentations 3…"/>
          <p:cNvSpPr txBox="1"/>
          <p:nvPr/>
        </p:nvSpPr>
        <p:spPr>
          <a:xfrm>
            <a:off x="3641208" y="2392227"/>
            <a:ext cx="17101584" cy="7625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b="1" sz="5500">
                <a:solidFill>
                  <a:srgbClr val="000000"/>
                </a:solidFill>
              </a:defRPr>
            </a:pPr>
            <a:r>
              <a:rPr b="0"/>
              <a:t>Lamentations 3</a:t>
            </a:r>
            <a:endParaRPr b="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19 I remember my affliction and my wandering,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the bitterness and the gall.</a:t>
            </a:r>
            <a:endParaRPr sz="144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20 I well remember them,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and my soul is downcast within me.</a:t>
            </a:r>
            <a:endParaRPr sz="144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21 Yet this I call to mind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and therefore I have hope: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180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178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9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181" name="22 Because of the Lord’s great love we are not consumed,     for his compassions never fail.…"/>
          <p:cNvSpPr txBox="1"/>
          <p:nvPr/>
        </p:nvSpPr>
        <p:spPr>
          <a:xfrm>
            <a:off x="3641208" y="2811327"/>
            <a:ext cx="17101584" cy="6787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22 Because of the Lord’s great love we are not consumed,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for his compassions never fail.</a:t>
            </a:r>
            <a:endParaRPr sz="144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23 They are new every morning;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great is your faithfulness.</a:t>
            </a:r>
            <a:endParaRPr sz="144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24 I say to myself, “The Lord is my portion;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therefore I will wait for him.”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4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188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186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7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189" name="Psalm 86…"/>
          <p:cNvSpPr txBox="1"/>
          <p:nvPr/>
        </p:nvSpPr>
        <p:spPr>
          <a:xfrm>
            <a:off x="3641208" y="1554027"/>
            <a:ext cx="17101584" cy="9302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Psalm 86</a:t>
            </a: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11 Teach me your way, Lord,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that I may rely on your faithfulness;</a:t>
            </a:r>
            <a:br/>
            <a:r>
              <a:t>give me an undivided heart,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that I may fear your name.</a:t>
            </a:r>
            <a:endParaRPr sz="144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12 I will praise you, Lord my God, with all my heart;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I will glorify your name forever.</a:t>
            </a:r>
            <a:endParaRPr sz="144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13 For great is your love toward me;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you have delivered me from the depths,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from the realm of the dead.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196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194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5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197" name="14 Arrogant foes are attacking me, O God;     ruthless people are trying to kill me—     they have no regard for you.…"/>
          <p:cNvSpPr txBox="1"/>
          <p:nvPr/>
        </p:nvSpPr>
        <p:spPr>
          <a:xfrm>
            <a:off x="3641208" y="1554027"/>
            <a:ext cx="17101584" cy="9302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14 Arrogant foes are attacking me, O God;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ruthless people are trying to kill me—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they have no regard for you.</a:t>
            </a:r>
            <a:endParaRPr sz="144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15 But you, Lord, are a compassionate and gracious God,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slow to anger, abounding in love and faithfulness.</a:t>
            </a:r>
            <a:endParaRPr sz="1440"/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16 Turn to me and have mercy on me;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show your strength in behalf of your servant;</a:t>
            </a:r>
            <a:br/>
            <a:r>
              <a:t>save me, because I serve you</a:t>
            </a:r>
            <a:br/>
            <a:r>
              <a:rPr sz="806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t>just as my mother did.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0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1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04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02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3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7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8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11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09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0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212" name="Great, Your faithfulness…"/>
          <p:cNvSpPr txBox="1"/>
          <p:nvPr/>
        </p:nvSpPr>
        <p:spPr>
          <a:xfrm>
            <a:off x="3641208" y="3550848"/>
            <a:ext cx="17101584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Great, Your faithfulness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O God my Father, O God my friend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Your love it never fades</a:t>
            </a:r>
            <a:br/>
            <a:r>
              <a:t>And so I’ll love You until the end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When shadows fall, You never change, from age to age, You never change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5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6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19" name="Image Gallery"/>
          <p:cNvGrpSpPr/>
          <p:nvPr/>
        </p:nvGrpSpPr>
        <p:grpSpPr>
          <a:xfrm>
            <a:off x="1206500" y="-21040"/>
            <a:ext cx="21971000" cy="14309127"/>
            <a:chOff x="0" y="0"/>
            <a:chExt cx="21971000" cy="14309125"/>
          </a:xfrm>
        </p:grpSpPr>
        <p:pic>
          <p:nvPicPr>
            <p:cNvPr id="217" name="IMG-20201013-WA0005.jpg" descr="IMG-20201013-WA0005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6734" r="0" b="0"/>
            <a:stretch>
              <a:fillRect/>
            </a:stretch>
          </p:blipFill>
          <p:spPr>
            <a:xfrm>
              <a:off x="0" y="0"/>
              <a:ext cx="21971000" cy="137207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8" name="Caption"/>
            <p:cNvSpPr/>
            <p:nvPr/>
          </p:nvSpPr>
          <p:spPr>
            <a:xfrm>
              <a:off x="0" y="13796959"/>
              <a:ext cx="21971000" cy="5121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Caption</a:t>
              </a:r>
            </a:p>
          </p:txBody>
        </p:sp>
      </p:grpSp>
      <p:sp>
        <p:nvSpPr>
          <p:cNvPr id="220" name="Great is Your faithfulness Your faithfulness…"/>
          <p:cNvSpPr txBox="1"/>
          <p:nvPr/>
        </p:nvSpPr>
        <p:spPr>
          <a:xfrm>
            <a:off x="3641208" y="1607748"/>
            <a:ext cx="17101584" cy="91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25500">
              <a:defRPr sz="5500">
                <a:solidFill>
                  <a:srgbClr val="000000"/>
                </a:solidFill>
              </a:defRPr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Great is Your faithfulness Your faithfulness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Through the years You’ve always been there</a:t>
            </a:r>
            <a:r>
              <a:rPr>
                <a:solidFill>
                  <a:srgbClr val="0B5AB2"/>
                </a:solidFill>
              </a:rPr>
              <a:t>   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Great is Your love for  us Your love for us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Through the years You’ll always be there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br/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Great, Your kindness God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You are our shelter our dwelling place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r>
              <a:t>Your presence like a fire</a:t>
            </a:r>
            <a:br/>
            <a:r>
              <a:t>Hope for tomorrow strength for today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l" defTabSz="825500">
              <a:defRPr sz="5500">
                <a:solidFill>
                  <a:srgbClr val="000000"/>
                </a:solidFill>
              </a:defRPr>
            </a:pPr>
            <a:br/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