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3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A3D69-1D52-1445-B55E-FDDFAC036008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70A6D-EEA0-EB40-B014-4C27C9024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0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3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5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8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5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61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22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070A6D-EEA0-EB40-B014-4C27C90244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9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2928-3A23-C4F5-F01C-8D16A6FA5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DC5E3A-C0A4-C2A7-E71F-10060E7E7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FCD44-6E9F-53E9-D626-0F646C66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354E6-64F9-16E3-B4D2-2A01F302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5CF65-0481-F0B5-694D-D7B90B6F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A505-85A7-00C1-C24E-F1B72F8A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D923C-7C68-A8B5-7013-A1535311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99560-521E-071E-6B7C-76F97DD5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D1D52-9086-DDBE-74E4-9F2B91F3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80D2-9291-4535-82DF-98733621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2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6024B-93AE-8832-CF50-08D4B16FA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0232A-B54A-519F-EECF-52A9BB4CA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5021-B944-F459-154B-824F67EE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B8584-09A7-F762-2F80-55D93237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57F02-E8D3-80BE-AE22-E04EDDD2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DB2B-0226-25F9-72EA-5DE90E94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795CD-D635-1B37-8107-0FEBD0197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5F580-2738-2ABE-791D-CA6B323D2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812E3-83AB-C080-B04C-9CFC2FDCD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4A389-492E-0B85-4AD5-3A46EDE1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1CAC-B466-1DE8-8AB0-A9224726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601C7-E49A-900F-53EC-4E67DA340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8B2D2-AEA0-EF5B-970D-C27C74F0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AEFA4-BBE1-1782-3F9C-E72510B7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AA2B5-14CD-40B6-B63B-B0EC954A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3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7B989-71A7-F612-757A-8E243246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F9CCC-AF38-B491-59E9-9F8BCCEC8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3A6A4-7F14-2D4A-F77B-B81D1240D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78CAF-0F43-38BE-B501-A5014BAC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FC40C-A4DF-3D23-A88B-4612AD4F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E6DE5-7940-B04F-1C1D-B591EA61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0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5620-F334-697E-47D1-C702C7CC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2565D-E680-7A63-C2BA-9F4D99925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2CF93-A881-47EC-A1E4-9A1FE155A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897FF-AA54-4B8C-8DA5-162A5699D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4E01F-76CF-E0B8-949E-F4A474C7D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1CF88-3CA5-34D5-FDC8-B3902727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64079-45C2-0F69-2B18-F0DBA6513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69FC3-44AB-9D44-6F35-7D274D35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7DAC-0D06-A3D8-BBBF-03685034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C34E3-5BA1-5F99-C1ED-95360420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069530-2C5E-2D92-65D6-F0AA6FC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34D70-7841-A0C9-8E98-F6A7E8D4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8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199A3-CB02-FBA5-5228-F9C9FBD7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9AA46-FEB2-8093-67C4-10D19AA9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5FB59-0B4E-8609-01C1-C293A0F1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F9F53-6271-D43F-9681-63D72213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664B-58C1-55DC-989D-935D4E2FB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A8BC4-6AB6-5CDB-4273-19C0B8FD2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107A5-CF63-28CD-63B5-5C538FC2E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66555-8599-D37B-1793-CEF3AAED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A2BC8-D50A-D154-363B-C2768EBF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F05B-5A1E-1C7F-D30A-1B1567CD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82181E-4143-5E98-2516-44FCCD99D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7DE3E-F927-B923-C820-B39B9DB37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BC812-CB90-887F-DF88-546454C9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84C86-5B2E-68DA-6943-C0FD45B8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7C884-7E62-471F-F8A5-67C8C117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3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B95C7D-0069-C5A3-B210-B51718B7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2828E-4C2B-F185-99C2-F6D64C275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EFE15-46A4-5557-C355-113637059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8F52-9BE5-954C-B403-D86D92C9CC7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33024-3644-49D0-374D-68440F610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A5B3C-056E-2822-6A2F-93D2EC09F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8AAE-8B29-004E-A88D-8B1717DC163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ue and green gradient background&#10;&#10;Description automatically generated">
            <a:extLst>
              <a:ext uri="{FF2B5EF4-FFF2-40B4-BE49-F238E27FC236}">
                <a16:creationId xmlns:a16="http://schemas.microsoft.com/office/drawing/2014/main" id="{8E50B214-BD48-E583-7FAF-D315932F3FE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2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863653" y="1490707"/>
            <a:ext cx="110235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 Sunday: </a:t>
            </a:r>
          </a:p>
          <a:p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“SURPRISE!” continued…</a:t>
            </a:r>
          </a:p>
        </p:txBody>
      </p:sp>
    </p:spTree>
    <p:extLst>
      <p:ext uri="{BB962C8B-B14F-4D97-AF65-F5344CB8AC3E}">
        <p14:creationId xmlns:p14="http://schemas.microsoft.com/office/powerpoint/2010/main" val="303860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238539" y="181337"/>
            <a:ext cx="117281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John 20: 11-18</a:t>
            </a:r>
          </a:p>
          <a:p>
            <a:endParaRPr lang="en-GB" sz="1600" b="1" dirty="0"/>
          </a:p>
          <a:p>
            <a:r>
              <a:rPr lang="en-GB" sz="3200" b="1" dirty="0"/>
              <a:t>Jesus appears to Mary Magdalene</a:t>
            </a:r>
            <a:endParaRPr lang="en-GB" sz="3200" dirty="0"/>
          </a:p>
          <a:p>
            <a:r>
              <a:rPr lang="en-GB" sz="3200" b="1" baseline="30000" dirty="0"/>
              <a:t>11 </a:t>
            </a:r>
            <a:r>
              <a:rPr lang="en-GB" sz="3200" dirty="0"/>
              <a:t>Now Mary stood outside the tomb crying. As she wept, she bent over to look into the tomb </a:t>
            </a:r>
            <a:r>
              <a:rPr lang="en-GB" sz="3200" b="1" baseline="30000" dirty="0"/>
              <a:t>12 </a:t>
            </a:r>
            <a:r>
              <a:rPr lang="en-GB" sz="3200" dirty="0"/>
              <a:t>and saw two angels in white, seated where Jesus’ body had been, one at the head and the other at the foot.</a:t>
            </a:r>
          </a:p>
          <a:p>
            <a:r>
              <a:rPr lang="en-GB" sz="3200" b="1" baseline="30000" dirty="0"/>
              <a:t>13 </a:t>
            </a:r>
            <a:r>
              <a:rPr lang="en-GB" sz="3200" dirty="0"/>
              <a:t>They asked her, ‘Woman, why are you crying?’</a:t>
            </a:r>
          </a:p>
          <a:p>
            <a:r>
              <a:rPr lang="en-GB" sz="3200" dirty="0"/>
              <a:t>‘They have taken my Lord away,’ she said, ‘and I don’t know where they have put him.’ </a:t>
            </a:r>
            <a:r>
              <a:rPr lang="en-GB" sz="3200" b="1" baseline="30000" dirty="0"/>
              <a:t>14 </a:t>
            </a:r>
            <a:r>
              <a:rPr lang="en-GB" sz="3200" dirty="0"/>
              <a:t>At this, she turned round and saw Jesus standing there, but she did not realise that it was Jesus.</a:t>
            </a:r>
          </a:p>
        </p:txBody>
      </p:sp>
    </p:spTree>
    <p:extLst>
      <p:ext uri="{BB962C8B-B14F-4D97-AF65-F5344CB8AC3E}">
        <p14:creationId xmlns:p14="http://schemas.microsoft.com/office/powerpoint/2010/main" val="376208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584226" y="870450"/>
            <a:ext cx="110235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John 20: 11-18</a:t>
            </a:r>
          </a:p>
          <a:p>
            <a:endParaRPr lang="en-GB" sz="1600" b="1" dirty="0"/>
          </a:p>
          <a:p>
            <a:r>
              <a:rPr lang="en-GB" sz="3200" b="1" baseline="30000" dirty="0"/>
              <a:t>15 </a:t>
            </a:r>
            <a:r>
              <a:rPr lang="en-GB" sz="3200" dirty="0"/>
              <a:t>He asked her, ‘Woman, why are you crying? Who is it you are looking for?’</a:t>
            </a:r>
          </a:p>
          <a:p>
            <a:r>
              <a:rPr lang="en-GB" sz="3200" dirty="0"/>
              <a:t>Thinking he was the gardener, she said, ‘Sir, if you have carried him away, tell me where you have put him, and I will get him.’</a:t>
            </a:r>
          </a:p>
          <a:p>
            <a:r>
              <a:rPr lang="en-GB" sz="3200" b="1" baseline="30000" dirty="0"/>
              <a:t>16 </a:t>
            </a:r>
            <a:r>
              <a:rPr lang="en-GB" sz="3200" dirty="0"/>
              <a:t>Jesus said to her, ‘Mary.’</a:t>
            </a:r>
          </a:p>
          <a:p>
            <a:r>
              <a:rPr lang="en-GB" sz="3200" dirty="0"/>
              <a:t>She turned towards him and cried out in Aramaic, ‘</a:t>
            </a:r>
            <a:r>
              <a:rPr lang="en-GB" sz="3200" dirty="0" err="1"/>
              <a:t>Rabboni</a:t>
            </a:r>
            <a:r>
              <a:rPr lang="en-GB" sz="3200" dirty="0"/>
              <a:t>!’ (which means ‘Teacher’).</a:t>
            </a:r>
          </a:p>
        </p:txBody>
      </p:sp>
    </p:spTree>
    <p:extLst>
      <p:ext uri="{BB962C8B-B14F-4D97-AF65-F5344CB8AC3E}">
        <p14:creationId xmlns:p14="http://schemas.microsoft.com/office/powerpoint/2010/main" val="245904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464957" y="1016224"/>
            <a:ext cx="110235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John 20: 11-18</a:t>
            </a:r>
          </a:p>
          <a:p>
            <a:endParaRPr lang="en-GB" sz="1600" b="1" dirty="0"/>
          </a:p>
          <a:p>
            <a:r>
              <a:rPr lang="en-GB" sz="3200" b="1" baseline="30000" dirty="0"/>
              <a:t>17 </a:t>
            </a:r>
            <a:r>
              <a:rPr lang="en-GB" sz="3200" dirty="0"/>
              <a:t>Jesus said, ‘Do not hold on to me, for I have not yet ascended to the Father. Go instead to my brothers and tell them, “I am ascending to my Father and your Father, to my God and your God.”’</a:t>
            </a:r>
          </a:p>
          <a:p>
            <a:r>
              <a:rPr lang="en-GB" sz="3200" b="1" baseline="30000" dirty="0"/>
              <a:t>18 </a:t>
            </a:r>
            <a:r>
              <a:rPr lang="en-GB" sz="3200" dirty="0"/>
              <a:t>Mary Magdalene went to the disciples with the news: ‘I have seen the Lord!’ And she told them that he had said these things to her.</a:t>
            </a:r>
          </a:p>
        </p:txBody>
      </p:sp>
    </p:spTree>
    <p:extLst>
      <p:ext uri="{BB962C8B-B14F-4D97-AF65-F5344CB8AC3E}">
        <p14:creationId xmlns:p14="http://schemas.microsoft.com/office/powerpoint/2010/main" val="44456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464957" y="1016224"/>
            <a:ext cx="11023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Surprise 1: Jesus is alive!!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892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464957" y="1016224"/>
            <a:ext cx="110235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Surprise 1: Jesus is alive!!</a:t>
            </a:r>
          </a:p>
          <a:p>
            <a:endParaRPr lang="en-GB" sz="3200" dirty="0"/>
          </a:p>
          <a:p>
            <a:r>
              <a:rPr lang="en-GB" sz="3200" b="1" dirty="0"/>
              <a:t>Surprise 2: The gap has gone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0076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464957" y="1016224"/>
            <a:ext cx="110235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Surprise 1: Jesus is alive!!</a:t>
            </a:r>
          </a:p>
          <a:p>
            <a:r>
              <a:rPr lang="en-GB" sz="3200" dirty="0"/>
              <a:t>Surprise 2: The gap has gone</a:t>
            </a:r>
          </a:p>
          <a:p>
            <a:endParaRPr lang="en-GB" sz="3200" dirty="0"/>
          </a:p>
          <a:p>
            <a:r>
              <a:rPr lang="en-GB" sz="3200" b="1" dirty="0"/>
              <a:t>Surprise 3: Mary</a:t>
            </a:r>
          </a:p>
          <a:p>
            <a:endParaRPr lang="en-GB" sz="3200" b="1" dirty="0"/>
          </a:p>
          <a:p>
            <a:r>
              <a:rPr lang="en-GB" sz="3200" dirty="0"/>
              <a:t>Verse 18: Mary Magdalene went to the disciples with the news: ‘I have seen the Lord!’ And she told them that he had said these things to her.</a:t>
            </a:r>
          </a:p>
          <a:p>
            <a:endParaRPr lang="en-GB" sz="3200" b="1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909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464957" y="1016224"/>
            <a:ext cx="110235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Surprise 1: Jesus is alive!!</a:t>
            </a:r>
          </a:p>
          <a:p>
            <a:r>
              <a:rPr lang="en-GB" sz="3200" dirty="0"/>
              <a:t>Surprise 2: The gap has gone</a:t>
            </a:r>
          </a:p>
          <a:p>
            <a:r>
              <a:rPr lang="en-GB" sz="3200" dirty="0"/>
              <a:t>Surprise 3: Mary</a:t>
            </a:r>
          </a:p>
          <a:p>
            <a:endParaRPr lang="en-GB" sz="3200" dirty="0"/>
          </a:p>
          <a:p>
            <a:r>
              <a:rPr lang="en-GB" sz="3200" b="1" dirty="0"/>
              <a:t>Surprise 4: Jesus’ body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6444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EC0ED7-B995-24ED-6D5A-74B6832793DD}"/>
              </a:ext>
            </a:extLst>
          </p:cNvPr>
          <p:cNvSpPr txBox="1"/>
          <p:nvPr/>
        </p:nvSpPr>
        <p:spPr>
          <a:xfrm>
            <a:off x="464957" y="1016224"/>
            <a:ext cx="110235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Surprise 1: Jesus is alive!!</a:t>
            </a:r>
          </a:p>
          <a:p>
            <a:r>
              <a:rPr lang="en-GB" sz="3200" dirty="0"/>
              <a:t>Surprise 2: The gap has gone</a:t>
            </a:r>
          </a:p>
          <a:p>
            <a:r>
              <a:rPr lang="en-GB" sz="3200" dirty="0"/>
              <a:t>Surprise 3: Mary</a:t>
            </a:r>
          </a:p>
          <a:p>
            <a:r>
              <a:rPr lang="en-GB" sz="3200" dirty="0"/>
              <a:t>Surprise 4: Jesus’ body</a:t>
            </a:r>
          </a:p>
          <a:p>
            <a:endParaRPr lang="en-GB" sz="3200" dirty="0"/>
          </a:p>
          <a:p>
            <a:r>
              <a:rPr lang="en-GB" sz="3200" b="1" dirty="0"/>
              <a:t>Jesus is alive!!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72168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439</Words>
  <Application>Microsoft Office PowerPoint</Application>
  <PresentationFormat>Widescreen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North</dc:creator>
  <cp:lastModifiedBy>Esther</cp:lastModifiedBy>
  <cp:revision>7</cp:revision>
  <dcterms:created xsi:type="dcterms:W3CDTF">2023-11-08T12:11:03Z</dcterms:created>
  <dcterms:modified xsi:type="dcterms:W3CDTF">2024-03-28T08:50:59Z</dcterms:modified>
</cp:coreProperties>
</file>