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9" r:id="rId2"/>
    <p:sldId id="266" r:id="rId3"/>
    <p:sldId id="267" r:id="rId4"/>
    <p:sldId id="268" r:id="rId5"/>
    <p:sldId id="269" r:id="rId6"/>
    <p:sldId id="257" r:id="rId7"/>
    <p:sldId id="273" r:id="rId8"/>
    <p:sldId id="270" r:id="rId9"/>
    <p:sldId id="258" r:id="rId10"/>
    <p:sldId id="271"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389CD-CD50-41E1-B7EE-36AFD8FDE7BA}" v="27" dt="2024-04-04T09:47:36.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03"/>
  </p:normalViewPr>
  <p:slideViewPr>
    <p:cSldViewPr snapToGrid="0">
      <p:cViewPr varScale="1">
        <p:scale>
          <a:sx n="82" d="100"/>
          <a:sy n="82" d="100"/>
        </p:scale>
        <p:origin x="691" y="72"/>
      </p:cViewPr>
      <p:guideLst/>
    </p:cSldViewPr>
  </p:slideViewPr>
  <p:notesTextViewPr>
    <p:cViewPr>
      <p:scale>
        <a:sx n="1" d="1"/>
        <a:sy n="1" d="1"/>
      </p:scale>
      <p:origin x="0" y="0"/>
    </p:cViewPr>
  </p:notesTextViewPr>
  <p:notesViewPr>
    <p:cSldViewPr snapToGrid="0">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Powell" userId="ad897b6b1b2bfbc4" providerId="LiveId" clId="{001389CD-CD50-41E1-B7EE-36AFD8FDE7BA}"/>
    <pc:docChg chg="undo custSel delSld modSld sldOrd">
      <pc:chgData name="Derek Powell" userId="ad897b6b1b2bfbc4" providerId="LiveId" clId="{001389CD-CD50-41E1-B7EE-36AFD8FDE7BA}" dt="2024-04-05T13:52:07.712" v="315" actId="20577"/>
      <pc:docMkLst>
        <pc:docMk/>
      </pc:docMkLst>
      <pc:sldChg chg="modSp mod">
        <pc:chgData name="Derek Powell" userId="ad897b6b1b2bfbc4" providerId="LiveId" clId="{001389CD-CD50-41E1-B7EE-36AFD8FDE7BA}" dt="2024-04-03T14:13:53.281" v="198" actId="20577"/>
        <pc:sldMkLst>
          <pc:docMk/>
          <pc:sldMk cId="1052782834" sldId="257"/>
        </pc:sldMkLst>
        <pc:spChg chg="mod">
          <ac:chgData name="Derek Powell" userId="ad897b6b1b2bfbc4" providerId="LiveId" clId="{001389CD-CD50-41E1-B7EE-36AFD8FDE7BA}" dt="2024-04-03T14:13:53.281" v="198" actId="20577"/>
          <ac:spMkLst>
            <pc:docMk/>
            <pc:sldMk cId="1052782834" sldId="257"/>
            <ac:spMk id="4" creationId="{7FC5F2C0-54B3-1AD1-ADAC-A10D699705C4}"/>
          </ac:spMkLst>
        </pc:spChg>
      </pc:sldChg>
      <pc:sldChg chg="addSp delSp modSp mod setBg">
        <pc:chgData name="Derek Powell" userId="ad897b6b1b2bfbc4" providerId="LiveId" clId="{001389CD-CD50-41E1-B7EE-36AFD8FDE7BA}" dt="2024-04-03T14:36:24.360" v="220" actId="26606"/>
        <pc:sldMkLst>
          <pc:docMk/>
          <pc:sldMk cId="128074884" sldId="258"/>
        </pc:sldMkLst>
        <pc:spChg chg="add del mod">
          <ac:chgData name="Derek Powell" userId="ad897b6b1b2bfbc4" providerId="LiveId" clId="{001389CD-CD50-41E1-B7EE-36AFD8FDE7BA}" dt="2024-04-03T14:35:33.738" v="212" actId="478"/>
          <ac:spMkLst>
            <pc:docMk/>
            <pc:sldMk cId="128074884" sldId="258"/>
            <ac:spMk id="2" creationId="{DE7617DD-969B-584C-5BC1-EC912852131D}"/>
          </ac:spMkLst>
        </pc:spChg>
        <pc:spChg chg="add del">
          <ac:chgData name="Derek Powell" userId="ad897b6b1b2bfbc4" providerId="LiveId" clId="{001389CD-CD50-41E1-B7EE-36AFD8FDE7BA}" dt="2024-04-03T14:36:24.360" v="220" actId="26606"/>
          <ac:spMkLst>
            <pc:docMk/>
            <pc:sldMk cId="128074884" sldId="258"/>
            <ac:spMk id="1031" creationId="{42A4FC2C-047E-45A5-965D-8E1E3BF09BC6}"/>
          </ac:spMkLst>
        </pc:spChg>
        <pc:spChg chg="add">
          <ac:chgData name="Derek Powell" userId="ad897b6b1b2bfbc4" providerId="LiveId" clId="{001389CD-CD50-41E1-B7EE-36AFD8FDE7BA}" dt="2024-04-03T14:36:24.360" v="220" actId="26606"/>
          <ac:spMkLst>
            <pc:docMk/>
            <pc:sldMk cId="128074884" sldId="258"/>
            <ac:spMk id="1033" creationId="{22C6C9C9-83BF-4A6C-A1BF-C1735C61B4FF}"/>
          </ac:spMkLst>
        </pc:spChg>
        <pc:spChg chg="add del">
          <ac:chgData name="Derek Powell" userId="ad897b6b1b2bfbc4" providerId="LiveId" clId="{001389CD-CD50-41E1-B7EE-36AFD8FDE7BA}" dt="2024-04-03T14:36:06.167" v="217" actId="26606"/>
          <ac:spMkLst>
            <pc:docMk/>
            <pc:sldMk cId="128074884" sldId="258"/>
            <ac:spMk id="1036" creationId="{22C6C9C9-83BF-4A6C-A1BF-C1735C61B4FF}"/>
          </ac:spMkLst>
        </pc:spChg>
        <pc:picChg chg="del">
          <ac:chgData name="Derek Powell" userId="ad897b6b1b2bfbc4" providerId="LiveId" clId="{001389CD-CD50-41E1-B7EE-36AFD8FDE7BA}" dt="2024-04-03T14:32:47.014" v="199" actId="478"/>
          <ac:picMkLst>
            <pc:docMk/>
            <pc:sldMk cId="128074884" sldId="258"/>
            <ac:picMk id="3" creationId="{E40FAA33-14A8-8A84-AFDB-936709FEAA53}"/>
          </ac:picMkLst>
        </pc:picChg>
        <pc:picChg chg="add mod">
          <ac:chgData name="Derek Powell" userId="ad897b6b1b2bfbc4" providerId="LiveId" clId="{001389CD-CD50-41E1-B7EE-36AFD8FDE7BA}" dt="2024-04-03T14:36:24.360" v="220" actId="26606"/>
          <ac:picMkLst>
            <pc:docMk/>
            <pc:sldMk cId="128074884" sldId="258"/>
            <ac:picMk id="1026" creationId="{B5318EA6-480A-6D83-F266-6E5D10232240}"/>
          </ac:picMkLst>
        </pc:picChg>
        <pc:picChg chg="add del mod">
          <ac:chgData name="Derek Powell" userId="ad897b6b1b2bfbc4" providerId="LiveId" clId="{001389CD-CD50-41E1-B7EE-36AFD8FDE7BA}" dt="2024-04-03T14:35:33.738" v="212" actId="478"/>
          <ac:picMkLst>
            <pc:docMk/>
            <pc:sldMk cId="128074884" sldId="258"/>
            <ac:picMk id="1028" creationId="{A956B630-8D0C-4AC9-4CB5-3C06B309D7EF}"/>
          </ac:picMkLst>
        </pc:picChg>
        <pc:picChg chg="add mod">
          <ac:chgData name="Derek Powell" userId="ad897b6b1b2bfbc4" providerId="LiveId" clId="{001389CD-CD50-41E1-B7EE-36AFD8FDE7BA}" dt="2024-04-03T14:36:24.360" v="220" actId="26606"/>
          <ac:picMkLst>
            <pc:docMk/>
            <pc:sldMk cId="128074884" sldId="258"/>
            <ac:picMk id="1030" creationId="{C51AE58E-8BA6-E94D-B340-8DC2BB21687E}"/>
          </ac:picMkLst>
        </pc:picChg>
      </pc:sldChg>
      <pc:sldChg chg="modSp mod ord">
        <pc:chgData name="Derek Powell" userId="ad897b6b1b2bfbc4" providerId="LiveId" clId="{001389CD-CD50-41E1-B7EE-36AFD8FDE7BA}" dt="2024-04-03T12:33:35.295" v="22" actId="255"/>
        <pc:sldMkLst>
          <pc:docMk/>
          <pc:sldMk cId="2831746804" sldId="259"/>
        </pc:sldMkLst>
        <pc:spChg chg="mod">
          <ac:chgData name="Derek Powell" userId="ad897b6b1b2bfbc4" providerId="LiveId" clId="{001389CD-CD50-41E1-B7EE-36AFD8FDE7BA}" dt="2024-04-03T12:33:11.229" v="16" actId="20577"/>
          <ac:spMkLst>
            <pc:docMk/>
            <pc:sldMk cId="2831746804" sldId="259"/>
            <ac:spMk id="2" creationId="{65FA2085-6A2A-A703-C1A4-D8D41CCEFAAF}"/>
          </ac:spMkLst>
        </pc:spChg>
        <pc:spChg chg="mod">
          <ac:chgData name="Derek Powell" userId="ad897b6b1b2bfbc4" providerId="LiveId" clId="{001389CD-CD50-41E1-B7EE-36AFD8FDE7BA}" dt="2024-04-03T12:33:35.295" v="22" actId="255"/>
          <ac:spMkLst>
            <pc:docMk/>
            <pc:sldMk cId="2831746804" sldId="259"/>
            <ac:spMk id="4" creationId="{231F593C-B7E7-BD94-82A4-188216AA99DA}"/>
          </ac:spMkLst>
        </pc:spChg>
      </pc:sldChg>
      <pc:sldChg chg="del">
        <pc:chgData name="Derek Powell" userId="ad897b6b1b2bfbc4" providerId="LiveId" clId="{001389CD-CD50-41E1-B7EE-36AFD8FDE7BA}" dt="2024-04-03T12:08:59.612" v="0" actId="47"/>
        <pc:sldMkLst>
          <pc:docMk/>
          <pc:sldMk cId="1613378781" sldId="260"/>
        </pc:sldMkLst>
      </pc:sldChg>
      <pc:sldChg chg="del">
        <pc:chgData name="Derek Powell" userId="ad897b6b1b2bfbc4" providerId="LiveId" clId="{001389CD-CD50-41E1-B7EE-36AFD8FDE7BA}" dt="2024-04-03T12:09:00.391" v="1" actId="47"/>
        <pc:sldMkLst>
          <pc:docMk/>
          <pc:sldMk cId="2815243442" sldId="261"/>
        </pc:sldMkLst>
      </pc:sldChg>
      <pc:sldChg chg="del">
        <pc:chgData name="Derek Powell" userId="ad897b6b1b2bfbc4" providerId="LiveId" clId="{001389CD-CD50-41E1-B7EE-36AFD8FDE7BA}" dt="2024-04-03T12:09:01.210" v="2" actId="47"/>
        <pc:sldMkLst>
          <pc:docMk/>
          <pc:sldMk cId="2898828335" sldId="262"/>
        </pc:sldMkLst>
      </pc:sldChg>
      <pc:sldChg chg="del">
        <pc:chgData name="Derek Powell" userId="ad897b6b1b2bfbc4" providerId="LiveId" clId="{001389CD-CD50-41E1-B7EE-36AFD8FDE7BA}" dt="2024-04-03T12:09:15.997" v="3" actId="47"/>
        <pc:sldMkLst>
          <pc:docMk/>
          <pc:sldMk cId="1274541489" sldId="263"/>
        </pc:sldMkLst>
      </pc:sldChg>
      <pc:sldChg chg="del">
        <pc:chgData name="Derek Powell" userId="ad897b6b1b2bfbc4" providerId="LiveId" clId="{001389CD-CD50-41E1-B7EE-36AFD8FDE7BA}" dt="2024-04-04T09:47:29.678" v="307" actId="47"/>
        <pc:sldMkLst>
          <pc:docMk/>
          <pc:sldMk cId="2292277804" sldId="264"/>
        </pc:sldMkLst>
      </pc:sldChg>
      <pc:sldChg chg="del">
        <pc:chgData name="Derek Powell" userId="ad897b6b1b2bfbc4" providerId="LiveId" clId="{001389CD-CD50-41E1-B7EE-36AFD8FDE7BA}" dt="2024-04-04T09:47:26.965" v="306" actId="47"/>
        <pc:sldMkLst>
          <pc:docMk/>
          <pc:sldMk cId="3104068257" sldId="265"/>
        </pc:sldMkLst>
      </pc:sldChg>
      <pc:sldChg chg="del">
        <pc:chgData name="Derek Powell" userId="ad897b6b1b2bfbc4" providerId="LiveId" clId="{001389CD-CD50-41E1-B7EE-36AFD8FDE7BA}" dt="2024-04-03T12:09:23.737" v="4" actId="47"/>
        <pc:sldMkLst>
          <pc:docMk/>
          <pc:sldMk cId="1589192650" sldId="266"/>
        </pc:sldMkLst>
      </pc:sldChg>
      <pc:sldChg chg="modSp mod">
        <pc:chgData name="Derek Powell" userId="ad897b6b1b2bfbc4" providerId="LiveId" clId="{001389CD-CD50-41E1-B7EE-36AFD8FDE7BA}" dt="2024-04-03T12:36:37.097" v="35" actId="20577"/>
        <pc:sldMkLst>
          <pc:docMk/>
          <pc:sldMk cId="3612617136" sldId="266"/>
        </pc:sldMkLst>
        <pc:spChg chg="mod">
          <ac:chgData name="Derek Powell" userId="ad897b6b1b2bfbc4" providerId="LiveId" clId="{001389CD-CD50-41E1-B7EE-36AFD8FDE7BA}" dt="2024-04-03T12:36:09.827" v="30" actId="20577"/>
          <ac:spMkLst>
            <pc:docMk/>
            <pc:sldMk cId="3612617136" sldId="266"/>
            <ac:spMk id="2" creationId="{65FA2085-6A2A-A703-C1A4-D8D41CCEFAAF}"/>
          </ac:spMkLst>
        </pc:spChg>
        <pc:spChg chg="mod">
          <ac:chgData name="Derek Powell" userId="ad897b6b1b2bfbc4" providerId="LiveId" clId="{001389CD-CD50-41E1-B7EE-36AFD8FDE7BA}" dt="2024-04-03T12:36:37.097" v="35" actId="20577"/>
          <ac:spMkLst>
            <pc:docMk/>
            <pc:sldMk cId="3612617136" sldId="266"/>
            <ac:spMk id="4" creationId="{231F593C-B7E7-BD94-82A4-188216AA99DA}"/>
          </ac:spMkLst>
        </pc:spChg>
      </pc:sldChg>
      <pc:sldChg chg="del">
        <pc:chgData name="Derek Powell" userId="ad897b6b1b2bfbc4" providerId="LiveId" clId="{001389CD-CD50-41E1-B7EE-36AFD8FDE7BA}" dt="2024-04-03T12:09:25.397" v="5" actId="47"/>
        <pc:sldMkLst>
          <pc:docMk/>
          <pc:sldMk cId="1637402244" sldId="267"/>
        </pc:sldMkLst>
      </pc:sldChg>
      <pc:sldChg chg="modSp mod">
        <pc:chgData name="Derek Powell" userId="ad897b6b1b2bfbc4" providerId="LiveId" clId="{001389CD-CD50-41E1-B7EE-36AFD8FDE7BA}" dt="2024-04-03T12:42:40.875" v="46" actId="20577"/>
        <pc:sldMkLst>
          <pc:docMk/>
          <pc:sldMk cId="3496342340" sldId="267"/>
        </pc:sldMkLst>
        <pc:spChg chg="mod">
          <ac:chgData name="Derek Powell" userId="ad897b6b1b2bfbc4" providerId="LiveId" clId="{001389CD-CD50-41E1-B7EE-36AFD8FDE7BA}" dt="2024-04-03T12:41:59.683" v="38" actId="20577"/>
          <ac:spMkLst>
            <pc:docMk/>
            <pc:sldMk cId="3496342340" sldId="267"/>
            <ac:spMk id="2" creationId="{65FA2085-6A2A-A703-C1A4-D8D41CCEFAAF}"/>
          </ac:spMkLst>
        </pc:spChg>
        <pc:spChg chg="mod">
          <ac:chgData name="Derek Powell" userId="ad897b6b1b2bfbc4" providerId="LiveId" clId="{001389CD-CD50-41E1-B7EE-36AFD8FDE7BA}" dt="2024-04-03T12:42:40.875" v="46" actId="20577"/>
          <ac:spMkLst>
            <pc:docMk/>
            <pc:sldMk cId="3496342340" sldId="267"/>
            <ac:spMk id="4" creationId="{231F593C-B7E7-BD94-82A4-188216AA99DA}"/>
          </ac:spMkLst>
        </pc:spChg>
      </pc:sldChg>
      <pc:sldChg chg="modSp mod">
        <pc:chgData name="Derek Powell" userId="ad897b6b1b2bfbc4" providerId="LiveId" clId="{001389CD-CD50-41E1-B7EE-36AFD8FDE7BA}" dt="2024-04-03T12:52:58.683" v="56" actId="20577"/>
        <pc:sldMkLst>
          <pc:docMk/>
          <pc:sldMk cId="1433672271" sldId="268"/>
        </pc:sldMkLst>
        <pc:spChg chg="mod">
          <ac:chgData name="Derek Powell" userId="ad897b6b1b2bfbc4" providerId="LiveId" clId="{001389CD-CD50-41E1-B7EE-36AFD8FDE7BA}" dt="2024-04-03T12:52:34.902" v="50" actId="20577"/>
          <ac:spMkLst>
            <pc:docMk/>
            <pc:sldMk cId="1433672271" sldId="268"/>
            <ac:spMk id="2" creationId="{65FA2085-6A2A-A703-C1A4-D8D41CCEFAAF}"/>
          </ac:spMkLst>
        </pc:spChg>
        <pc:spChg chg="mod">
          <ac:chgData name="Derek Powell" userId="ad897b6b1b2bfbc4" providerId="LiveId" clId="{001389CD-CD50-41E1-B7EE-36AFD8FDE7BA}" dt="2024-04-03T12:52:58.683" v="56" actId="20577"/>
          <ac:spMkLst>
            <pc:docMk/>
            <pc:sldMk cId="1433672271" sldId="268"/>
            <ac:spMk id="4" creationId="{231F593C-B7E7-BD94-82A4-188216AA99DA}"/>
          </ac:spMkLst>
        </pc:spChg>
      </pc:sldChg>
      <pc:sldChg chg="del">
        <pc:chgData name="Derek Powell" userId="ad897b6b1b2bfbc4" providerId="LiveId" clId="{001389CD-CD50-41E1-B7EE-36AFD8FDE7BA}" dt="2024-04-03T12:09:27.255" v="6" actId="47"/>
        <pc:sldMkLst>
          <pc:docMk/>
          <pc:sldMk cId="3510738340" sldId="268"/>
        </pc:sldMkLst>
      </pc:sldChg>
      <pc:sldChg chg="addSp modSp mod">
        <pc:chgData name="Derek Powell" userId="ad897b6b1b2bfbc4" providerId="LiveId" clId="{001389CD-CD50-41E1-B7EE-36AFD8FDE7BA}" dt="2024-04-03T13:58:22.740" v="81" actId="1076"/>
        <pc:sldMkLst>
          <pc:docMk/>
          <pc:sldMk cId="1661284720" sldId="269"/>
        </pc:sldMkLst>
        <pc:spChg chg="mod">
          <ac:chgData name="Derek Powell" userId="ad897b6b1b2bfbc4" providerId="LiveId" clId="{001389CD-CD50-41E1-B7EE-36AFD8FDE7BA}" dt="2024-04-03T12:56:45.472" v="62" actId="20577"/>
          <ac:spMkLst>
            <pc:docMk/>
            <pc:sldMk cId="1661284720" sldId="269"/>
            <ac:spMk id="2" creationId="{65FA2085-6A2A-A703-C1A4-D8D41CCEFAAF}"/>
          </ac:spMkLst>
        </pc:spChg>
        <pc:spChg chg="add mod">
          <ac:chgData name="Derek Powell" userId="ad897b6b1b2bfbc4" providerId="LiveId" clId="{001389CD-CD50-41E1-B7EE-36AFD8FDE7BA}" dt="2024-04-03T13:58:16.302" v="80" actId="207"/>
          <ac:spMkLst>
            <pc:docMk/>
            <pc:sldMk cId="1661284720" sldId="269"/>
            <ac:spMk id="3" creationId="{E6D815DC-C23E-77B4-6153-046C13A20442}"/>
          </ac:spMkLst>
        </pc:spChg>
        <pc:spChg chg="mod">
          <ac:chgData name="Derek Powell" userId="ad897b6b1b2bfbc4" providerId="LiveId" clId="{001389CD-CD50-41E1-B7EE-36AFD8FDE7BA}" dt="2024-04-03T12:56:23.866" v="58" actId="6549"/>
          <ac:spMkLst>
            <pc:docMk/>
            <pc:sldMk cId="1661284720" sldId="269"/>
            <ac:spMk id="4" creationId="{231F593C-B7E7-BD94-82A4-188216AA99DA}"/>
          </ac:spMkLst>
        </pc:spChg>
        <pc:spChg chg="add mod">
          <ac:chgData name="Derek Powell" userId="ad897b6b1b2bfbc4" providerId="LiveId" clId="{001389CD-CD50-41E1-B7EE-36AFD8FDE7BA}" dt="2024-04-03T13:58:22.740" v="81" actId="1076"/>
          <ac:spMkLst>
            <pc:docMk/>
            <pc:sldMk cId="1661284720" sldId="269"/>
            <ac:spMk id="5" creationId="{6ECF2EF0-D1CD-DDD7-6583-04609F3C9459}"/>
          </ac:spMkLst>
        </pc:spChg>
      </pc:sldChg>
      <pc:sldChg chg="addSp delSp modSp mod setBg delDesignElem">
        <pc:chgData name="Derek Powell" userId="ad897b6b1b2bfbc4" providerId="LiveId" clId="{001389CD-CD50-41E1-B7EE-36AFD8FDE7BA}" dt="2024-04-03T14:49:23.439" v="225" actId="26606"/>
        <pc:sldMkLst>
          <pc:docMk/>
          <pc:sldMk cId="640437823" sldId="270"/>
        </pc:sldMkLst>
        <pc:spChg chg="add">
          <ac:chgData name="Derek Powell" userId="ad897b6b1b2bfbc4" providerId="LiveId" clId="{001389CD-CD50-41E1-B7EE-36AFD8FDE7BA}" dt="2024-04-03T14:49:23.439" v="225" actId="26606"/>
          <ac:spMkLst>
            <pc:docMk/>
            <pc:sldMk cId="640437823" sldId="270"/>
            <ac:spMk id="2055" creationId="{42A4FC2C-047E-45A5-965D-8E1E3BF09BC6}"/>
          </ac:spMkLst>
        </pc:spChg>
        <pc:picChg chg="del">
          <ac:chgData name="Derek Powell" userId="ad897b6b1b2bfbc4" providerId="LiveId" clId="{001389CD-CD50-41E1-B7EE-36AFD8FDE7BA}" dt="2024-04-03T14:49:09.431" v="223" actId="478"/>
          <ac:picMkLst>
            <pc:docMk/>
            <pc:sldMk cId="640437823" sldId="270"/>
            <ac:picMk id="1026" creationId="{B5318EA6-480A-6D83-F266-6E5D10232240}"/>
          </ac:picMkLst>
        </pc:picChg>
        <pc:picChg chg="del">
          <ac:chgData name="Derek Powell" userId="ad897b6b1b2bfbc4" providerId="LiveId" clId="{001389CD-CD50-41E1-B7EE-36AFD8FDE7BA}" dt="2024-04-03T14:49:07.075" v="222" actId="478"/>
          <ac:picMkLst>
            <pc:docMk/>
            <pc:sldMk cId="640437823" sldId="270"/>
            <ac:picMk id="1030" creationId="{C51AE58E-8BA6-E94D-B340-8DC2BB21687E}"/>
          </ac:picMkLst>
        </pc:picChg>
        <pc:picChg chg="add mod">
          <ac:chgData name="Derek Powell" userId="ad897b6b1b2bfbc4" providerId="LiveId" clId="{001389CD-CD50-41E1-B7EE-36AFD8FDE7BA}" dt="2024-04-03T14:49:23.439" v="225" actId="26606"/>
          <ac:picMkLst>
            <pc:docMk/>
            <pc:sldMk cId="640437823" sldId="270"/>
            <ac:picMk id="2050" creationId="{14222FDE-3C27-8057-2016-0D1721503D4E}"/>
          </ac:picMkLst>
        </pc:picChg>
      </pc:sldChg>
      <pc:sldChg chg="delSp modSp mod">
        <pc:chgData name="Derek Powell" userId="ad897b6b1b2bfbc4" providerId="LiveId" clId="{001389CD-CD50-41E1-B7EE-36AFD8FDE7BA}" dt="2024-04-03T15:06:29.430" v="240" actId="1076"/>
        <pc:sldMkLst>
          <pc:docMk/>
          <pc:sldMk cId="1905705407" sldId="271"/>
        </pc:sldMkLst>
        <pc:spChg chg="del">
          <ac:chgData name="Derek Powell" userId="ad897b6b1b2bfbc4" providerId="LiveId" clId="{001389CD-CD50-41E1-B7EE-36AFD8FDE7BA}" dt="2024-04-03T15:05:05.099" v="228" actId="478"/>
          <ac:spMkLst>
            <pc:docMk/>
            <pc:sldMk cId="1905705407" sldId="271"/>
            <ac:spMk id="2" creationId="{65FA2085-6A2A-A703-C1A4-D8D41CCEFAAF}"/>
          </ac:spMkLst>
        </pc:spChg>
        <pc:spChg chg="del">
          <ac:chgData name="Derek Powell" userId="ad897b6b1b2bfbc4" providerId="LiveId" clId="{001389CD-CD50-41E1-B7EE-36AFD8FDE7BA}" dt="2024-04-03T15:04:58.619" v="226" actId="478"/>
          <ac:spMkLst>
            <pc:docMk/>
            <pc:sldMk cId="1905705407" sldId="271"/>
            <ac:spMk id="3" creationId="{E6D815DC-C23E-77B4-6153-046C13A20442}"/>
          </ac:spMkLst>
        </pc:spChg>
        <pc:spChg chg="mod">
          <ac:chgData name="Derek Powell" userId="ad897b6b1b2bfbc4" providerId="LiveId" clId="{001389CD-CD50-41E1-B7EE-36AFD8FDE7BA}" dt="2024-04-03T15:06:29.430" v="240" actId="1076"/>
          <ac:spMkLst>
            <pc:docMk/>
            <pc:sldMk cId="1905705407" sldId="271"/>
            <ac:spMk id="4" creationId="{231F593C-B7E7-BD94-82A4-188216AA99DA}"/>
          </ac:spMkLst>
        </pc:spChg>
        <pc:spChg chg="del">
          <ac:chgData name="Derek Powell" userId="ad897b6b1b2bfbc4" providerId="LiveId" clId="{001389CD-CD50-41E1-B7EE-36AFD8FDE7BA}" dt="2024-04-03T15:05:01.067" v="227" actId="478"/>
          <ac:spMkLst>
            <pc:docMk/>
            <pc:sldMk cId="1905705407" sldId="271"/>
            <ac:spMk id="5" creationId="{6ECF2EF0-D1CD-DDD7-6583-04609F3C9459}"/>
          </ac:spMkLst>
        </pc:spChg>
      </pc:sldChg>
      <pc:sldChg chg="modSp del mod">
        <pc:chgData name="Derek Powell" userId="ad897b6b1b2bfbc4" providerId="LiveId" clId="{001389CD-CD50-41E1-B7EE-36AFD8FDE7BA}" dt="2024-04-04T08:19:52.295" v="282" actId="47"/>
        <pc:sldMkLst>
          <pc:docMk/>
          <pc:sldMk cId="3182121138" sldId="272"/>
        </pc:sldMkLst>
        <pc:spChg chg="mod">
          <ac:chgData name="Derek Powell" userId="ad897b6b1b2bfbc4" providerId="LiveId" clId="{001389CD-CD50-41E1-B7EE-36AFD8FDE7BA}" dt="2024-04-04T08:15:06.467" v="242" actId="113"/>
          <ac:spMkLst>
            <pc:docMk/>
            <pc:sldMk cId="3182121138" sldId="272"/>
            <ac:spMk id="4" creationId="{7FC5F2C0-54B3-1AD1-ADAC-A10D699705C4}"/>
          </ac:spMkLst>
        </pc:spChg>
      </pc:sldChg>
      <pc:sldChg chg="modSp mod">
        <pc:chgData name="Derek Powell" userId="ad897b6b1b2bfbc4" providerId="LiveId" clId="{001389CD-CD50-41E1-B7EE-36AFD8FDE7BA}" dt="2024-04-04T08:18:04.935" v="281" actId="14100"/>
        <pc:sldMkLst>
          <pc:docMk/>
          <pc:sldMk cId="299079893" sldId="273"/>
        </pc:sldMkLst>
        <pc:spChg chg="mod">
          <ac:chgData name="Derek Powell" userId="ad897b6b1b2bfbc4" providerId="LiveId" clId="{001389CD-CD50-41E1-B7EE-36AFD8FDE7BA}" dt="2024-04-04T08:18:04.935" v="281" actId="14100"/>
          <ac:spMkLst>
            <pc:docMk/>
            <pc:sldMk cId="299079893" sldId="273"/>
            <ac:spMk id="4" creationId="{7FC5F2C0-54B3-1AD1-ADAC-A10D699705C4}"/>
          </ac:spMkLst>
        </pc:spChg>
      </pc:sldChg>
      <pc:sldChg chg="modSp mod">
        <pc:chgData name="Derek Powell" userId="ad897b6b1b2bfbc4" providerId="LiveId" clId="{001389CD-CD50-41E1-B7EE-36AFD8FDE7BA}" dt="2024-04-04T08:32:59.511" v="305" actId="207"/>
        <pc:sldMkLst>
          <pc:docMk/>
          <pc:sldMk cId="1825619864" sldId="274"/>
        </pc:sldMkLst>
        <pc:spChg chg="mod">
          <ac:chgData name="Derek Powell" userId="ad897b6b1b2bfbc4" providerId="LiveId" clId="{001389CD-CD50-41E1-B7EE-36AFD8FDE7BA}" dt="2024-04-04T08:32:59.511" v="305" actId="207"/>
          <ac:spMkLst>
            <pc:docMk/>
            <pc:sldMk cId="1825619864" sldId="274"/>
            <ac:spMk id="4" creationId="{7FC5F2C0-54B3-1AD1-ADAC-A10D699705C4}"/>
          </ac:spMkLst>
        </pc:spChg>
      </pc:sldChg>
      <pc:sldChg chg="modSp mod">
        <pc:chgData name="Derek Powell" userId="ad897b6b1b2bfbc4" providerId="LiveId" clId="{001389CD-CD50-41E1-B7EE-36AFD8FDE7BA}" dt="2024-04-05T13:52:07.712" v="315" actId="20577"/>
        <pc:sldMkLst>
          <pc:docMk/>
          <pc:sldMk cId="3821568174" sldId="275"/>
        </pc:sldMkLst>
        <pc:spChg chg="mod">
          <ac:chgData name="Derek Powell" userId="ad897b6b1b2bfbc4" providerId="LiveId" clId="{001389CD-CD50-41E1-B7EE-36AFD8FDE7BA}" dt="2024-04-05T13:52:07.712" v="315" actId="20577"/>
          <ac:spMkLst>
            <pc:docMk/>
            <pc:sldMk cId="3821568174" sldId="275"/>
            <ac:spMk id="4" creationId="{7FC5F2C0-54B3-1AD1-ADAC-A10D699705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A3D69-1D52-1445-B55E-FDDFAC036008}"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70A6D-EEA0-EB40-B014-4C27C90244AC}" type="slidenum">
              <a:rPr lang="en-US" smtClean="0"/>
              <a:t>‹#›</a:t>
            </a:fld>
            <a:endParaRPr lang="en-US"/>
          </a:p>
        </p:txBody>
      </p:sp>
    </p:spTree>
    <p:extLst>
      <p:ext uri="{BB962C8B-B14F-4D97-AF65-F5344CB8AC3E}">
        <p14:creationId xmlns:p14="http://schemas.microsoft.com/office/powerpoint/2010/main" val="80970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239-A57A-3163-2979-D9288C232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79302-BC98-B6D5-F8B3-21897AFEE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F5A62-BF8D-105C-EE8A-0C20B91207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0170A-8809-D77E-54B5-EB0C8BA98803}"/>
              </a:ext>
            </a:extLst>
          </p:cNvPr>
          <p:cNvSpPr>
            <a:spLocks noGrp="1"/>
          </p:cNvSpPr>
          <p:nvPr>
            <p:ph type="sldNum" sz="quarter" idx="5"/>
          </p:nvPr>
        </p:nvSpPr>
        <p:spPr/>
        <p:txBody>
          <a:bodyPr/>
          <a:lstStyle/>
          <a:p>
            <a:fld id="{8E070A6D-EEA0-EB40-B014-4C27C90244AC}" type="slidenum">
              <a:rPr lang="en-US" smtClean="0"/>
              <a:t>1</a:t>
            </a:fld>
            <a:endParaRPr lang="en-US"/>
          </a:p>
        </p:txBody>
      </p:sp>
    </p:spTree>
    <p:extLst>
      <p:ext uri="{BB962C8B-B14F-4D97-AF65-F5344CB8AC3E}">
        <p14:creationId xmlns:p14="http://schemas.microsoft.com/office/powerpoint/2010/main" val="55422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239-A57A-3163-2979-D9288C232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79302-BC98-B6D5-F8B3-21897AFEE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F5A62-BF8D-105C-EE8A-0C20B91207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0170A-8809-D77E-54B5-EB0C8BA98803}"/>
              </a:ext>
            </a:extLst>
          </p:cNvPr>
          <p:cNvSpPr>
            <a:spLocks noGrp="1"/>
          </p:cNvSpPr>
          <p:nvPr>
            <p:ph type="sldNum" sz="quarter" idx="5"/>
          </p:nvPr>
        </p:nvSpPr>
        <p:spPr/>
        <p:txBody>
          <a:bodyPr/>
          <a:lstStyle/>
          <a:p>
            <a:fld id="{8E070A6D-EEA0-EB40-B014-4C27C90244AC}" type="slidenum">
              <a:rPr lang="en-US" smtClean="0"/>
              <a:t>10</a:t>
            </a:fld>
            <a:endParaRPr lang="en-US"/>
          </a:p>
        </p:txBody>
      </p:sp>
    </p:spTree>
    <p:extLst>
      <p:ext uri="{BB962C8B-B14F-4D97-AF65-F5344CB8AC3E}">
        <p14:creationId xmlns:p14="http://schemas.microsoft.com/office/powerpoint/2010/main" val="297953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630B-EBE3-5B88-77B8-7F07C52A0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EE34D-6175-4569-0127-257DD8D96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52207-8BF6-3652-72EC-C6BB542E52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2421D5-AE76-EDE2-7602-59670EC27644}"/>
              </a:ext>
            </a:extLst>
          </p:cNvPr>
          <p:cNvSpPr>
            <a:spLocks noGrp="1"/>
          </p:cNvSpPr>
          <p:nvPr>
            <p:ph type="sldNum" sz="quarter" idx="5"/>
          </p:nvPr>
        </p:nvSpPr>
        <p:spPr/>
        <p:txBody>
          <a:bodyPr/>
          <a:lstStyle/>
          <a:p>
            <a:fld id="{8E070A6D-EEA0-EB40-B014-4C27C90244AC}" type="slidenum">
              <a:rPr lang="en-US" smtClean="0"/>
              <a:t>11</a:t>
            </a:fld>
            <a:endParaRPr lang="en-US"/>
          </a:p>
        </p:txBody>
      </p:sp>
    </p:spTree>
    <p:extLst>
      <p:ext uri="{BB962C8B-B14F-4D97-AF65-F5344CB8AC3E}">
        <p14:creationId xmlns:p14="http://schemas.microsoft.com/office/powerpoint/2010/main" val="330698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630B-EBE3-5B88-77B8-7F07C52A0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EE34D-6175-4569-0127-257DD8D96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52207-8BF6-3652-72EC-C6BB542E52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2421D5-AE76-EDE2-7602-59670EC27644}"/>
              </a:ext>
            </a:extLst>
          </p:cNvPr>
          <p:cNvSpPr>
            <a:spLocks noGrp="1"/>
          </p:cNvSpPr>
          <p:nvPr>
            <p:ph type="sldNum" sz="quarter" idx="5"/>
          </p:nvPr>
        </p:nvSpPr>
        <p:spPr/>
        <p:txBody>
          <a:bodyPr/>
          <a:lstStyle/>
          <a:p>
            <a:fld id="{8E070A6D-EEA0-EB40-B014-4C27C90244AC}" type="slidenum">
              <a:rPr lang="en-US" smtClean="0"/>
              <a:t>12</a:t>
            </a:fld>
            <a:endParaRPr lang="en-US"/>
          </a:p>
        </p:txBody>
      </p:sp>
    </p:spTree>
    <p:extLst>
      <p:ext uri="{BB962C8B-B14F-4D97-AF65-F5344CB8AC3E}">
        <p14:creationId xmlns:p14="http://schemas.microsoft.com/office/powerpoint/2010/main" val="29911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239-A57A-3163-2979-D9288C232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79302-BC98-B6D5-F8B3-21897AFEE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F5A62-BF8D-105C-EE8A-0C20B91207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0170A-8809-D77E-54B5-EB0C8BA98803}"/>
              </a:ext>
            </a:extLst>
          </p:cNvPr>
          <p:cNvSpPr>
            <a:spLocks noGrp="1"/>
          </p:cNvSpPr>
          <p:nvPr>
            <p:ph type="sldNum" sz="quarter" idx="5"/>
          </p:nvPr>
        </p:nvSpPr>
        <p:spPr/>
        <p:txBody>
          <a:bodyPr/>
          <a:lstStyle/>
          <a:p>
            <a:fld id="{8E070A6D-EEA0-EB40-B014-4C27C90244AC}" type="slidenum">
              <a:rPr lang="en-US" smtClean="0"/>
              <a:t>2</a:t>
            </a:fld>
            <a:endParaRPr lang="en-US"/>
          </a:p>
        </p:txBody>
      </p:sp>
    </p:spTree>
    <p:extLst>
      <p:ext uri="{BB962C8B-B14F-4D97-AF65-F5344CB8AC3E}">
        <p14:creationId xmlns:p14="http://schemas.microsoft.com/office/powerpoint/2010/main" val="328790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239-A57A-3163-2979-D9288C232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79302-BC98-B6D5-F8B3-21897AFEE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F5A62-BF8D-105C-EE8A-0C20B91207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0170A-8809-D77E-54B5-EB0C8BA98803}"/>
              </a:ext>
            </a:extLst>
          </p:cNvPr>
          <p:cNvSpPr>
            <a:spLocks noGrp="1"/>
          </p:cNvSpPr>
          <p:nvPr>
            <p:ph type="sldNum" sz="quarter" idx="5"/>
          </p:nvPr>
        </p:nvSpPr>
        <p:spPr/>
        <p:txBody>
          <a:bodyPr/>
          <a:lstStyle/>
          <a:p>
            <a:fld id="{8E070A6D-EEA0-EB40-B014-4C27C90244AC}" type="slidenum">
              <a:rPr lang="en-US" smtClean="0"/>
              <a:t>3</a:t>
            </a:fld>
            <a:endParaRPr lang="en-US"/>
          </a:p>
        </p:txBody>
      </p:sp>
    </p:spTree>
    <p:extLst>
      <p:ext uri="{BB962C8B-B14F-4D97-AF65-F5344CB8AC3E}">
        <p14:creationId xmlns:p14="http://schemas.microsoft.com/office/powerpoint/2010/main" val="352683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239-A57A-3163-2979-D9288C232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79302-BC98-B6D5-F8B3-21897AFEE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F5A62-BF8D-105C-EE8A-0C20B91207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0170A-8809-D77E-54B5-EB0C8BA98803}"/>
              </a:ext>
            </a:extLst>
          </p:cNvPr>
          <p:cNvSpPr>
            <a:spLocks noGrp="1"/>
          </p:cNvSpPr>
          <p:nvPr>
            <p:ph type="sldNum" sz="quarter" idx="5"/>
          </p:nvPr>
        </p:nvSpPr>
        <p:spPr/>
        <p:txBody>
          <a:bodyPr/>
          <a:lstStyle/>
          <a:p>
            <a:fld id="{8E070A6D-EEA0-EB40-B014-4C27C90244AC}" type="slidenum">
              <a:rPr lang="en-US" smtClean="0"/>
              <a:t>4</a:t>
            </a:fld>
            <a:endParaRPr lang="en-US"/>
          </a:p>
        </p:txBody>
      </p:sp>
    </p:spTree>
    <p:extLst>
      <p:ext uri="{BB962C8B-B14F-4D97-AF65-F5344CB8AC3E}">
        <p14:creationId xmlns:p14="http://schemas.microsoft.com/office/powerpoint/2010/main" val="346618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34239-A57A-3163-2979-D9288C232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79302-BC98-B6D5-F8B3-21897AFEEE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F5A62-BF8D-105C-EE8A-0C20B91207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50170A-8809-D77E-54B5-EB0C8BA98803}"/>
              </a:ext>
            </a:extLst>
          </p:cNvPr>
          <p:cNvSpPr>
            <a:spLocks noGrp="1"/>
          </p:cNvSpPr>
          <p:nvPr>
            <p:ph type="sldNum" sz="quarter" idx="5"/>
          </p:nvPr>
        </p:nvSpPr>
        <p:spPr/>
        <p:txBody>
          <a:bodyPr/>
          <a:lstStyle/>
          <a:p>
            <a:fld id="{8E070A6D-EEA0-EB40-B014-4C27C90244AC}" type="slidenum">
              <a:rPr lang="en-US" smtClean="0"/>
              <a:t>5</a:t>
            </a:fld>
            <a:endParaRPr lang="en-US"/>
          </a:p>
        </p:txBody>
      </p:sp>
    </p:spTree>
    <p:extLst>
      <p:ext uri="{BB962C8B-B14F-4D97-AF65-F5344CB8AC3E}">
        <p14:creationId xmlns:p14="http://schemas.microsoft.com/office/powerpoint/2010/main" val="331962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630B-EBE3-5B88-77B8-7F07C52A0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EE34D-6175-4569-0127-257DD8D96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52207-8BF6-3652-72EC-C6BB542E52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2421D5-AE76-EDE2-7602-59670EC27644}"/>
              </a:ext>
            </a:extLst>
          </p:cNvPr>
          <p:cNvSpPr>
            <a:spLocks noGrp="1"/>
          </p:cNvSpPr>
          <p:nvPr>
            <p:ph type="sldNum" sz="quarter" idx="5"/>
          </p:nvPr>
        </p:nvSpPr>
        <p:spPr/>
        <p:txBody>
          <a:bodyPr/>
          <a:lstStyle/>
          <a:p>
            <a:fld id="{8E070A6D-EEA0-EB40-B014-4C27C90244AC}" type="slidenum">
              <a:rPr lang="en-US" smtClean="0"/>
              <a:t>6</a:t>
            </a:fld>
            <a:endParaRPr lang="en-US"/>
          </a:p>
        </p:txBody>
      </p:sp>
    </p:spTree>
    <p:extLst>
      <p:ext uri="{BB962C8B-B14F-4D97-AF65-F5344CB8AC3E}">
        <p14:creationId xmlns:p14="http://schemas.microsoft.com/office/powerpoint/2010/main" val="2282493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630B-EBE3-5B88-77B8-7F07C52A0D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EE34D-6175-4569-0127-257DD8D96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52207-8BF6-3652-72EC-C6BB542E52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2421D5-AE76-EDE2-7602-59670EC27644}"/>
              </a:ext>
            </a:extLst>
          </p:cNvPr>
          <p:cNvSpPr>
            <a:spLocks noGrp="1"/>
          </p:cNvSpPr>
          <p:nvPr>
            <p:ph type="sldNum" sz="quarter" idx="5"/>
          </p:nvPr>
        </p:nvSpPr>
        <p:spPr/>
        <p:txBody>
          <a:bodyPr/>
          <a:lstStyle/>
          <a:p>
            <a:fld id="{8E070A6D-EEA0-EB40-B014-4C27C90244AC}" type="slidenum">
              <a:rPr lang="en-US" smtClean="0"/>
              <a:t>7</a:t>
            </a:fld>
            <a:endParaRPr lang="en-US"/>
          </a:p>
        </p:txBody>
      </p:sp>
    </p:spTree>
    <p:extLst>
      <p:ext uri="{BB962C8B-B14F-4D97-AF65-F5344CB8AC3E}">
        <p14:creationId xmlns:p14="http://schemas.microsoft.com/office/powerpoint/2010/main" val="88882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7465F-2354-31ED-A28D-94E91D4F6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DEF57-FC01-5E9D-8E96-C1C76E1A0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613E-5C89-A013-7A08-847572C9C4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2E3F39-0284-2195-074F-F6ACE1B2031B}"/>
              </a:ext>
            </a:extLst>
          </p:cNvPr>
          <p:cNvSpPr>
            <a:spLocks noGrp="1"/>
          </p:cNvSpPr>
          <p:nvPr>
            <p:ph type="sldNum" sz="quarter" idx="5"/>
          </p:nvPr>
        </p:nvSpPr>
        <p:spPr/>
        <p:txBody>
          <a:bodyPr/>
          <a:lstStyle/>
          <a:p>
            <a:fld id="{8E070A6D-EEA0-EB40-B014-4C27C90244AC}" type="slidenum">
              <a:rPr lang="en-US" smtClean="0"/>
              <a:t>8</a:t>
            </a:fld>
            <a:endParaRPr lang="en-US"/>
          </a:p>
        </p:txBody>
      </p:sp>
    </p:spTree>
    <p:extLst>
      <p:ext uri="{BB962C8B-B14F-4D97-AF65-F5344CB8AC3E}">
        <p14:creationId xmlns:p14="http://schemas.microsoft.com/office/powerpoint/2010/main" val="111269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7465F-2354-31ED-A28D-94E91D4F6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DEF57-FC01-5E9D-8E96-C1C76E1A0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613E-5C89-A013-7A08-847572C9C4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2E3F39-0284-2195-074F-F6ACE1B2031B}"/>
              </a:ext>
            </a:extLst>
          </p:cNvPr>
          <p:cNvSpPr>
            <a:spLocks noGrp="1"/>
          </p:cNvSpPr>
          <p:nvPr>
            <p:ph type="sldNum" sz="quarter" idx="5"/>
          </p:nvPr>
        </p:nvSpPr>
        <p:spPr/>
        <p:txBody>
          <a:bodyPr/>
          <a:lstStyle/>
          <a:p>
            <a:fld id="{8E070A6D-EEA0-EB40-B014-4C27C90244AC}" type="slidenum">
              <a:rPr lang="en-US" smtClean="0"/>
              <a:t>9</a:t>
            </a:fld>
            <a:endParaRPr lang="en-US"/>
          </a:p>
        </p:txBody>
      </p:sp>
    </p:spTree>
    <p:extLst>
      <p:ext uri="{BB962C8B-B14F-4D97-AF65-F5344CB8AC3E}">
        <p14:creationId xmlns:p14="http://schemas.microsoft.com/office/powerpoint/2010/main" val="388852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2928-3A23-C4F5-F01C-8D16A6FA5C7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6DC5E3A-C0A4-C2A7-E71F-10060E7E71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BFCD44-6E9F-53E9-D626-0F646C66E0D6}"/>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5" name="Footer Placeholder 4">
            <a:extLst>
              <a:ext uri="{FF2B5EF4-FFF2-40B4-BE49-F238E27FC236}">
                <a16:creationId xmlns:a16="http://schemas.microsoft.com/office/drawing/2014/main" id="{D5F354E6-64F9-16E3-B4D2-2A01F302E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5CF65-0481-F0B5-694D-D7B90B6F372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6539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A505-85A7-00C1-C24E-F1B72F8AD5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F8D923C-7C68-A8B5-7013-A15353112D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299560-521E-071E-6B7C-76F97DD5833C}"/>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5" name="Footer Placeholder 4">
            <a:extLst>
              <a:ext uri="{FF2B5EF4-FFF2-40B4-BE49-F238E27FC236}">
                <a16:creationId xmlns:a16="http://schemas.microsoft.com/office/drawing/2014/main" id="{6F7D1D52-9086-DDBE-74E4-9F2B91F38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880D2-9291-4535-82DF-9873362157A9}"/>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6456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36024B-93AE-8832-CF50-08D4B16FA8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A0232A-B54A-519F-EECF-52A9BB4CA1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D75021-B944-F459-154B-824F67EE79B5}"/>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5" name="Footer Placeholder 4">
            <a:extLst>
              <a:ext uri="{FF2B5EF4-FFF2-40B4-BE49-F238E27FC236}">
                <a16:creationId xmlns:a16="http://schemas.microsoft.com/office/drawing/2014/main" id="{37CB8584-09A7-F762-2F80-55D93237E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57F02-E8D3-80BE-AE22-E04EDDD21EF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369679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DB2B-0226-25F9-72EA-5DE90E945F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BF795CD-D635-1B37-8107-0FEBD01971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E95F580-2738-2ABE-791D-CA6B323D2D9B}"/>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5" name="Footer Placeholder 4">
            <a:extLst>
              <a:ext uri="{FF2B5EF4-FFF2-40B4-BE49-F238E27FC236}">
                <a16:creationId xmlns:a16="http://schemas.microsoft.com/office/drawing/2014/main" id="{B70812E3-83AB-C080-B04C-9CFC2FDC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4A389-492E-0B85-4AD5-3A46EDE173E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73777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1CAC-B466-1DE8-8AB0-A9224726D9E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44601C7-E49A-900F-53EC-4E67DA340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8B2D2-AEA0-EF5B-970D-C27C74F01612}"/>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5" name="Footer Placeholder 4">
            <a:extLst>
              <a:ext uri="{FF2B5EF4-FFF2-40B4-BE49-F238E27FC236}">
                <a16:creationId xmlns:a16="http://schemas.microsoft.com/office/drawing/2014/main" id="{B6BAEFA4-BBE1-1782-3F9C-E72510B79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AA2B5-14CD-40B6-B63B-B0EC954A886E}"/>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2093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B989-71A7-F612-757A-8E243246E3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3F9CCC-AF38-B491-59E9-9F8BCCEC8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03A6A4-7F14-2D4A-F77B-B81D1240D0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478CAF-0F43-38BE-B501-A5014BAC6287}"/>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6" name="Footer Placeholder 5">
            <a:extLst>
              <a:ext uri="{FF2B5EF4-FFF2-40B4-BE49-F238E27FC236}">
                <a16:creationId xmlns:a16="http://schemas.microsoft.com/office/drawing/2014/main" id="{C05FC40C-A4DF-3D23-A88B-4612AD4F7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E6DE5-7940-B04F-1C1D-B591EA612853}"/>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4780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5620-F334-697E-47D1-C702C7CCF52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B2565D-E680-7A63-C2BA-9F4D999258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42CF93-A881-47EC-A1E4-9A1FE155A2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897FF-AA54-4B8C-8DA5-162A5699D0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64E01F-76CF-E0B8-949E-F4A474C7DF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201CF88-3CA5-34D5-FDC8-B39027273A7F}"/>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8" name="Footer Placeholder 7">
            <a:extLst>
              <a:ext uri="{FF2B5EF4-FFF2-40B4-BE49-F238E27FC236}">
                <a16:creationId xmlns:a16="http://schemas.microsoft.com/office/drawing/2014/main" id="{DF364079-45C2-0F69-2B18-F0DBA65133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69FC3-44AB-9D44-6F35-7D274D35D10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179882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7DAC-0D06-A3D8-BBBF-03685034447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BEC34E3-5BA1-5F99-C1ED-95360420538D}"/>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4" name="Footer Placeholder 3">
            <a:extLst>
              <a:ext uri="{FF2B5EF4-FFF2-40B4-BE49-F238E27FC236}">
                <a16:creationId xmlns:a16="http://schemas.microsoft.com/office/drawing/2014/main" id="{4E069530-2C5E-2D92-65D6-F0AA6FC57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634D70-7841-A0C9-8E98-F6A7E8D4761F}"/>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71108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199A3-CB02-FBA5-5228-F9C9FBD7A157}"/>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3" name="Footer Placeholder 2">
            <a:extLst>
              <a:ext uri="{FF2B5EF4-FFF2-40B4-BE49-F238E27FC236}">
                <a16:creationId xmlns:a16="http://schemas.microsoft.com/office/drawing/2014/main" id="{7069AA46-FEB2-8093-67C4-10D19AA9FF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C5FB59-0B4E-8609-01C1-C293A0F18D78}"/>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22225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F53-6271-D43F-9681-63D72213374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68664B-58C1-55DC-989D-935D4E2FB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BA8BC4-6AB6-5CDB-4273-19C0B8FD2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5107A5-CF63-28CD-63B5-5C538FC2E68D}"/>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6" name="Footer Placeholder 5">
            <a:extLst>
              <a:ext uri="{FF2B5EF4-FFF2-40B4-BE49-F238E27FC236}">
                <a16:creationId xmlns:a16="http://schemas.microsoft.com/office/drawing/2014/main" id="{9E866555-8599-D37B-1793-CEF3AAED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A2BC8-D50A-D154-363B-C2768EBFCB4A}"/>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58112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F05B-5A1E-1C7F-D30A-1B1567CD99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82181E-4143-5E98-2516-44FCCD99D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C7DE3E-F927-B923-C820-B39B9DB37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BC812-CB90-887F-DF88-546454C972CC}"/>
              </a:ext>
            </a:extLst>
          </p:cNvPr>
          <p:cNvSpPr>
            <a:spLocks noGrp="1"/>
          </p:cNvSpPr>
          <p:nvPr>
            <p:ph type="dt" sz="half" idx="10"/>
          </p:nvPr>
        </p:nvSpPr>
        <p:spPr/>
        <p:txBody>
          <a:bodyPr/>
          <a:lstStyle/>
          <a:p>
            <a:fld id="{6CD88F52-9BE5-954C-B403-D86D92C9CC7E}" type="datetimeFigureOut">
              <a:rPr lang="en-US" smtClean="0"/>
              <a:t>4/5/2024</a:t>
            </a:fld>
            <a:endParaRPr lang="en-US"/>
          </a:p>
        </p:txBody>
      </p:sp>
      <p:sp>
        <p:nvSpPr>
          <p:cNvPr id="6" name="Footer Placeholder 5">
            <a:extLst>
              <a:ext uri="{FF2B5EF4-FFF2-40B4-BE49-F238E27FC236}">
                <a16:creationId xmlns:a16="http://schemas.microsoft.com/office/drawing/2014/main" id="{7E584C86-5B2E-68DA-6943-C0FD45B84D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47C884-7E62-471F-F8A5-67C8C1170F80}"/>
              </a:ext>
            </a:extLst>
          </p:cNvPr>
          <p:cNvSpPr>
            <a:spLocks noGrp="1"/>
          </p:cNvSpPr>
          <p:nvPr>
            <p:ph type="sldNum" sz="quarter" idx="12"/>
          </p:nvPr>
        </p:nvSpPr>
        <p:spPr/>
        <p:txBody>
          <a:bodyPr/>
          <a:lstStyle/>
          <a:p>
            <a:fld id="{92EA8AAE-8B29-004E-A88D-8B1717DC163F}" type="slidenum">
              <a:rPr lang="en-US" smtClean="0"/>
              <a:t>‹#›</a:t>
            </a:fld>
            <a:endParaRPr lang="en-US"/>
          </a:p>
        </p:txBody>
      </p:sp>
    </p:spTree>
    <p:extLst>
      <p:ext uri="{BB962C8B-B14F-4D97-AF65-F5344CB8AC3E}">
        <p14:creationId xmlns:p14="http://schemas.microsoft.com/office/powerpoint/2010/main" val="426363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5C7D-0069-C5A3-B210-B51718B705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B2828E-4C2B-F185-99C2-F6D64C275E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FEFE15-46A4-5557-C355-113637059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88F52-9BE5-954C-B403-D86D92C9CC7E}" type="datetimeFigureOut">
              <a:rPr lang="en-US" smtClean="0"/>
              <a:t>4/5/2024</a:t>
            </a:fld>
            <a:endParaRPr lang="en-US"/>
          </a:p>
        </p:txBody>
      </p:sp>
      <p:sp>
        <p:nvSpPr>
          <p:cNvPr id="5" name="Footer Placeholder 4">
            <a:extLst>
              <a:ext uri="{FF2B5EF4-FFF2-40B4-BE49-F238E27FC236}">
                <a16:creationId xmlns:a16="http://schemas.microsoft.com/office/drawing/2014/main" id="{92333024-3644-49D0-374D-68440F610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2A5B3C-056E-2822-6A2F-93D2EC09F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A8AAE-8B29-004E-A88D-8B1717DC163F}" type="slidenum">
              <a:rPr lang="en-US" smtClean="0"/>
              <a:t>‹#›</a:t>
            </a:fld>
            <a:endParaRPr lang="en-US"/>
          </a:p>
        </p:txBody>
      </p:sp>
      <p:pic>
        <p:nvPicPr>
          <p:cNvPr id="10" name="Picture 9" descr="A blue and green gradient background&#10;&#10;Description automatically generated">
            <a:extLst>
              <a:ext uri="{FF2B5EF4-FFF2-40B4-BE49-F238E27FC236}">
                <a16:creationId xmlns:a16="http://schemas.microsoft.com/office/drawing/2014/main" id="{8E50B214-BD48-E583-7FAF-D315932F3FE5}"/>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4372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80C-C21D-7BE8-8A0A-E75440E095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1F593C-B7E7-BD94-82A4-188216AA99DA}"/>
              </a:ext>
            </a:extLst>
          </p:cNvPr>
          <p:cNvSpPr txBox="1"/>
          <p:nvPr/>
        </p:nvSpPr>
        <p:spPr>
          <a:xfrm>
            <a:off x="663383" y="314510"/>
            <a:ext cx="10701303" cy="5016758"/>
          </a:xfrm>
          <a:prstGeom prst="rect">
            <a:avLst/>
          </a:prstGeom>
          <a:noFill/>
        </p:spPr>
        <p:txBody>
          <a:bodyPr wrap="square" rtlCol="0">
            <a:spAutoFit/>
          </a:bodyPr>
          <a:lstStyle/>
          <a:p>
            <a:r>
              <a:rPr lang="en-US" sz="3200" dirty="0">
                <a:effectLst/>
                <a:latin typeface="Arial" panose="020B0604020202020204" pitchFamily="34" charset="0"/>
                <a:ea typeface="MS Minngs"/>
              </a:rPr>
              <a:t>On the evening of that first day of the week, when the disciples were together, with the doors locked for fear of the Jews, Jesus came and stood among them and said, “Peace be with you!”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After he said this, he showed them his hands and side. The disciples were overjoyed when they saw the Lord.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Again Jesus said, “Peace be with you! As the Father has sent me, I am sending you.”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And with that he breathed on them and said, “Receive the Holy Spirit.</a:t>
            </a:r>
            <a:endParaRPr lang="en-US" sz="3200" dirty="0"/>
          </a:p>
        </p:txBody>
      </p:sp>
      <p:sp>
        <p:nvSpPr>
          <p:cNvPr id="2" name="TextBox 1">
            <a:extLst>
              <a:ext uri="{FF2B5EF4-FFF2-40B4-BE49-F238E27FC236}">
                <a16:creationId xmlns:a16="http://schemas.microsoft.com/office/drawing/2014/main" id="{65FA2085-6A2A-A703-C1A4-D8D41CCEFAAF}"/>
              </a:ext>
            </a:extLst>
          </p:cNvPr>
          <p:cNvSpPr txBox="1"/>
          <p:nvPr/>
        </p:nvSpPr>
        <p:spPr>
          <a:xfrm>
            <a:off x="4637314" y="5958094"/>
            <a:ext cx="3153747" cy="461665"/>
          </a:xfrm>
          <a:prstGeom prst="rect">
            <a:avLst/>
          </a:prstGeom>
          <a:noFill/>
        </p:spPr>
        <p:txBody>
          <a:bodyPr wrap="square" rtlCol="0">
            <a:spAutoFit/>
          </a:bodyPr>
          <a:lstStyle/>
          <a:p>
            <a:r>
              <a:rPr lang="en-GB" sz="2400" i="1" dirty="0"/>
              <a:t>(John </a:t>
            </a:r>
            <a:r>
              <a:rPr lang="en-GB" sz="2400" i="1" dirty="0" err="1"/>
              <a:t>ch</a:t>
            </a:r>
            <a:r>
              <a:rPr lang="en-GB" sz="2400" i="1" dirty="0"/>
              <a:t> 20 vs 19-22)</a:t>
            </a:r>
          </a:p>
        </p:txBody>
      </p:sp>
    </p:spTree>
    <p:extLst>
      <p:ext uri="{BB962C8B-B14F-4D97-AF65-F5344CB8AC3E}">
        <p14:creationId xmlns:p14="http://schemas.microsoft.com/office/powerpoint/2010/main" val="2831746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80C-C21D-7BE8-8A0A-E75440E095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1F593C-B7E7-BD94-82A4-188216AA99DA}"/>
              </a:ext>
            </a:extLst>
          </p:cNvPr>
          <p:cNvSpPr txBox="1"/>
          <p:nvPr/>
        </p:nvSpPr>
        <p:spPr>
          <a:xfrm>
            <a:off x="745348" y="1620796"/>
            <a:ext cx="10701303" cy="2062103"/>
          </a:xfrm>
          <a:prstGeom prst="rect">
            <a:avLst/>
          </a:prstGeom>
          <a:noFill/>
        </p:spPr>
        <p:txBody>
          <a:bodyPr wrap="square" rtlCol="0">
            <a:spAutoFit/>
          </a:bodyPr>
          <a:lstStyle/>
          <a:p>
            <a:r>
              <a:rPr lang="en-US" sz="3200" dirty="0">
                <a:effectLst/>
                <a:latin typeface="Arial" panose="020B0604020202020204" pitchFamily="34" charset="0"/>
                <a:ea typeface="MS Minngs"/>
              </a:rPr>
              <a:t>Truth is, the “I’m ready, I got this, hand me the reins” people scare me. I like the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“I’m not ready; if God doesn’t show up, this will be a disaster” </a:t>
            </a:r>
            <a:r>
              <a:rPr lang="en-US" sz="3200" i="1" dirty="0">
                <a:effectLst/>
                <a:latin typeface="Arial" panose="020B0604020202020204" pitchFamily="34" charset="0"/>
                <a:ea typeface="MS Minngs"/>
              </a:rPr>
              <a:t>kind of person</a:t>
            </a:r>
            <a:r>
              <a:rPr lang="en-US" sz="3200" dirty="0">
                <a:effectLst/>
                <a:latin typeface="Arial" panose="020B0604020202020204" pitchFamily="34" charset="0"/>
                <a:ea typeface="MS Minngs"/>
              </a:rPr>
              <a:t>.</a:t>
            </a:r>
            <a:endParaRPr lang="en-GB" sz="3200" dirty="0">
              <a:effectLst/>
              <a:latin typeface="Times New Roman" panose="02020603050405020304" pitchFamily="18" charset="0"/>
              <a:ea typeface="MS Minngs"/>
            </a:endParaRPr>
          </a:p>
        </p:txBody>
      </p:sp>
    </p:spTree>
    <p:extLst>
      <p:ext uri="{BB962C8B-B14F-4D97-AF65-F5344CB8AC3E}">
        <p14:creationId xmlns:p14="http://schemas.microsoft.com/office/powerpoint/2010/main" val="190570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87A00-9D97-2481-3CFA-FC16061239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C5F2C0-54B3-1AD1-ADAC-A10D699705C4}"/>
              </a:ext>
            </a:extLst>
          </p:cNvPr>
          <p:cNvSpPr txBox="1"/>
          <p:nvPr/>
        </p:nvSpPr>
        <p:spPr>
          <a:xfrm>
            <a:off x="691375" y="669073"/>
            <a:ext cx="9684266" cy="4770537"/>
          </a:xfrm>
          <a:prstGeom prst="rect">
            <a:avLst/>
          </a:prstGeom>
          <a:noFill/>
        </p:spPr>
        <p:txBody>
          <a:bodyPr wrap="square" rtlCol="0">
            <a:spAutoFit/>
          </a:bodyPr>
          <a:lstStyle/>
          <a:p>
            <a:r>
              <a:rPr lang="en-US" sz="4800" dirty="0"/>
              <a:t>Jesus and friends</a:t>
            </a:r>
          </a:p>
          <a:p>
            <a:endParaRPr lang="en-US" sz="3200" dirty="0"/>
          </a:p>
          <a:p>
            <a:r>
              <a:rPr lang="en-US" sz="3200" dirty="0"/>
              <a:t>The who and how:</a:t>
            </a:r>
          </a:p>
          <a:p>
            <a:pPr marL="457200" indent="-457200">
              <a:buFont typeface="Arial" panose="020B0604020202020204" pitchFamily="34" charset="0"/>
              <a:buChar char="•"/>
            </a:pPr>
            <a:r>
              <a:rPr lang="en-US" sz="3200" dirty="0">
                <a:solidFill>
                  <a:schemeClr val="bg1">
                    <a:lumMod val="50000"/>
                  </a:schemeClr>
                </a:solidFill>
              </a:rPr>
              <a:t>The people sent – Jesus’ disciples – his friends</a:t>
            </a:r>
          </a:p>
          <a:p>
            <a:pPr marL="457200" indent="-457200">
              <a:buFont typeface="Arial" panose="020B0604020202020204" pitchFamily="34" charset="0"/>
              <a:buChar char="•"/>
            </a:pPr>
            <a:r>
              <a:rPr lang="en-US" sz="3200" b="1" dirty="0"/>
              <a:t>The power given – the Holy Spirit</a:t>
            </a:r>
          </a:p>
          <a:p>
            <a:pPr marL="457200" indent="-457200">
              <a:buFont typeface="Arial" panose="020B0604020202020204" pitchFamily="34" charset="0"/>
              <a:buChar char="•"/>
            </a:pPr>
            <a:endParaRPr lang="en-US" sz="3200" dirty="0">
              <a:solidFill>
                <a:schemeClr val="bg1">
                  <a:lumMod val="50000"/>
                </a:schemeClr>
              </a:solidFill>
            </a:endParaRPr>
          </a:p>
          <a:p>
            <a:r>
              <a:rPr lang="en-US" sz="3200" dirty="0">
                <a:solidFill>
                  <a:schemeClr val="bg1">
                    <a:lumMod val="50000"/>
                  </a:schemeClr>
                </a:solidFill>
              </a:rPr>
              <a:t>The mission and the message:</a:t>
            </a:r>
          </a:p>
          <a:p>
            <a:pPr marL="457200" indent="-457200">
              <a:buFont typeface="Arial" panose="020B0604020202020204" pitchFamily="34" charset="0"/>
              <a:buChar char="•"/>
            </a:pPr>
            <a:r>
              <a:rPr lang="en-US" sz="3200" dirty="0">
                <a:solidFill>
                  <a:schemeClr val="bg1">
                    <a:lumMod val="50000"/>
                  </a:schemeClr>
                </a:solidFill>
              </a:rPr>
              <a:t>Forgiveness</a:t>
            </a:r>
          </a:p>
          <a:p>
            <a:pPr marL="457200" indent="-457200">
              <a:buFont typeface="Arial" panose="020B0604020202020204" pitchFamily="34" charset="0"/>
              <a:buChar char="•"/>
            </a:pPr>
            <a:r>
              <a:rPr lang="en-US" sz="3200" dirty="0">
                <a:solidFill>
                  <a:schemeClr val="bg1">
                    <a:lumMod val="50000"/>
                  </a:schemeClr>
                </a:solidFill>
              </a:rPr>
              <a:t>Faith</a:t>
            </a:r>
          </a:p>
        </p:txBody>
      </p:sp>
    </p:spTree>
    <p:extLst>
      <p:ext uri="{BB962C8B-B14F-4D97-AF65-F5344CB8AC3E}">
        <p14:creationId xmlns:p14="http://schemas.microsoft.com/office/powerpoint/2010/main" val="182561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87A00-9D97-2481-3CFA-FC16061239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C5F2C0-54B3-1AD1-ADAC-A10D699705C4}"/>
              </a:ext>
            </a:extLst>
          </p:cNvPr>
          <p:cNvSpPr txBox="1"/>
          <p:nvPr/>
        </p:nvSpPr>
        <p:spPr>
          <a:xfrm>
            <a:off x="691375" y="669073"/>
            <a:ext cx="9684266" cy="4770537"/>
          </a:xfrm>
          <a:prstGeom prst="rect">
            <a:avLst/>
          </a:prstGeom>
          <a:noFill/>
        </p:spPr>
        <p:txBody>
          <a:bodyPr wrap="square" rtlCol="0">
            <a:spAutoFit/>
          </a:bodyPr>
          <a:lstStyle/>
          <a:p>
            <a:r>
              <a:rPr lang="en-US" sz="4800" dirty="0"/>
              <a:t>Jesus and friends</a:t>
            </a:r>
          </a:p>
          <a:p>
            <a:endParaRPr lang="en-US" sz="3200" dirty="0"/>
          </a:p>
          <a:p>
            <a:r>
              <a:rPr lang="en-US" sz="3200" dirty="0">
                <a:solidFill>
                  <a:schemeClr val="bg1">
                    <a:lumMod val="50000"/>
                  </a:schemeClr>
                </a:solidFill>
              </a:rPr>
              <a:t>The who and how:</a:t>
            </a:r>
          </a:p>
          <a:p>
            <a:pPr marL="457200" indent="-457200">
              <a:buFont typeface="Arial" panose="020B0604020202020204" pitchFamily="34" charset="0"/>
              <a:buChar char="•"/>
            </a:pPr>
            <a:r>
              <a:rPr lang="en-US" sz="3200" dirty="0">
                <a:solidFill>
                  <a:schemeClr val="bg1">
                    <a:lumMod val="50000"/>
                  </a:schemeClr>
                </a:solidFill>
              </a:rPr>
              <a:t>The people sent – Jesus’ disciples – his friends</a:t>
            </a:r>
          </a:p>
          <a:p>
            <a:pPr marL="457200" indent="-457200">
              <a:buFont typeface="Arial" panose="020B0604020202020204" pitchFamily="34" charset="0"/>
              <a:buChar char="•"/>
            </a:pPr>
            <a:r>
              <a:rPr lang="en-US" sz="3200" dirty="0">
                <a:solidFill>
                  <a:schemeClr val="bg1">
                    <a:lumMod val="50000"/>
                  </a:schemeClr>
                </a:solidFill>
              </a:rPr>
              <a:t>The power given – the Holy Spirit</a:t>
            </a:r>
          </a:p>
          <a:p>
            <a:pPr marL="457200" indent="-457200">
              <a:buFont typeface="Arial" panose="020B0604020202020204" pitchFamily="34" charset="0"/>
              <a:buChar char="•"/>
            </a:pPr>
            <a:endParaRPr lang="en-US" sz="3200" dirty="0">
              <a:solidFill>
                <a:schemeClr val="bg1">
                  <a:lumMod val="50000"/>
                </a:schemeClr>
              </a:solidFill>
            </a:endParaRPr>
          </a:p>
          <a:p>
            <a:r>
              <a:rPr lang="en-US" sz="3200" dirty="0"/>
              <a:t>The mission and the message:</a:t>
            </a:r>
          </a:p>
          <a:p>
            <a:pPr marL="457200" indent="-457200">
              <a:buFont typeface="Arial" panose="020B0604020202020204" pitchFamily="34" charset="0"/>
              <a:buChar char="•"/>
            </a:pPr>
            <a:r>
              <a:rPr lang="en-US" sz="3200" b="1" dirty="0"/>
              <a:t>Forgiveness</a:t>
            </a:r>
          </a:p>
          <a:p>
            <a:pPr marL="457200" indent="-457200">
              <a:buFont typeface="Arial" panose="020B0604020202020204" pitchFamily="34" charset="0"/>
              <a:buChar char="•"/>
            </a:pPr>
            <a:r>
              <a:rPr lang="en-US" sz="3200" b="1" dirty="0"/>
              <a:t>Faith </a:t>
            </a:r>
          </a:p>
        </p:txBody>
      </p:sp>
    </p:spTree>
    <p:extLst>
      <p:ext uri="{BB962C8B-B14F-4D97-AF65-F5344CB8AC3E}">
        <p14:creationId xmlns:p14="http://schemas.microsoft.com/office/powerpoint/2010/main" val="382156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80C-C21D-7BE8-8A0A-E75440E095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1F593C-B7E7-BD94-82A4-188216AA99DA}"/>
              </a:ext>
            </a:extLst>
          </p:cNvPr>
          <p:cNvSpPr txBox="1"/>
          <p:nvPr/>
        </p:nvSpPr>
        <p:spPr>
          <a:xfrm>
            <a:off x="663383" y="314510"/>
            <a:ext cx="10701303" cy="5016758"/>
          </a:xfrm>
          <a:prstGeom prst="rect">
            <a:avLst/>
          </a:prstGeom>
          <a:noFill/>
        </p:spPr>
        <p:txBody>
          <a:bodyPr wrap="square" rtlCol="0">
            <a:spAutoFit/>
          </a:bodyPr>
          <a:lstStyle/>
          <a:p>
            <a:r>
              <a:rPr lang="en-US" sz="3200" dirty="0">
                <a:effectLst/>
                <a:latin typeface="Arial" panose="020B0604020202020204" pitchFamily="34" charset="0"/>
                <a:ea typeface="MS Minngs"/>
              </a:rPr>
              <a:t>If you forgive anyone their sins, they are forgiven; if you do not forgive them, they are not forgiven.”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Now Thomas (called Didymus), one of the Twelve, </a:t>
            </a:r>
          </a:p>
          <a:p>
            <a:r>
              <a:rPr lang="en-US" sz="3200" dirty="0">
                <a:effectLst/>
                <a:latin typeface="Arial" panose="020B0604020202020204" pitchFamily="34" charset="0"/>
                <a:ea typeface="MS Minngs"/>
              </a:rPr>
              <a:t>was not with the disciples when Jesus came.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So the other disciples told him, </a:t>
            </a:r>
          </a:p>
          <a:p>
            <a:r>
              <a:rPr lang="en-US" sz="3200" dirty="0">
                <a:effectLst/>
                <a:latin typeface="Arial" panose="020B0604020202020204" pitchFamily="34" charset="0"/>
                <a:ea typeface="MS Minngs"/>
              </a:rPr>
              <a:t>“We have seen the Lord!”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But he said to them, </a:t>
            </a:r>
          </a:p>
          <a:p>
            <a:r>
              <a:rPr lang="en-US" sz="3200" dirty="0">
                <a:effectLst/>
                <a:latin typeface="Arial" panose="020B0604020202020204" pitchFamily="34" charset="0"/>
                <a:ea typeface="MS Minngs"/>
              </a:rPr>
              <a:t>“Unless I see the nail marks in his hands and put my finger where the nails were, and put my hand into his side, I will not believe it.” </a:t>
            </a:r>
            <a:endParaRPr lang="en-GB" sz="3200" dirty="0">
              <a:effectLst/>
              <a:latin typeface="Times New Roman" panose="02020603050405020304" pitchFamily="18" charset="0"/>
              <a:ea typeface="MS Minngs"/>
            </a:endParaRPr>
          </a:p>
        </p:txBody>
      </p:sp>
      <p:sp>
        <p:nvSpPr>
          <p:cNvPr id="2" name="TextBox 1">
            <a:extLst>
              <a:ext uri="{FF2B5EF4-FFF2-40B4-BE49-F238E27FC236}">
                <a16:creationId xmlns:a16="http://schemas.microsoft.com/office/drawing/2014/main" id="{65FA2085-6A2A-A703-C1A4-D8D41CCEFAAF}"/>
              </a:ext>
            </a:extLst>
          </p:cNvPr>
          <p:cNvSpPr txBox="1"/>
          <p:nvPr/>
        </p:nvSpPr>
        <p:spPr>
          <a:xfrm>
            <a:off x="4637314" y="5958094"/>
            <a:ext cx="3153747" cy="461665"/>
          </a:xfrm>
          <a:prstGeom prst="rect">
            <a:avLst/>
          </a:prstGeom>
          <a:noFill/>
        </p:spPr>
        <p:txBody>
          <a:bodyPr wrap="square" rtlCol="0">
            <a:spAutoFit/>
          </a:bodyPr>
          <a:lstStyle/>
          <a:p>
            <a:r>
              <a:rPr lang="en-GB" sz="2400" i="1" dirty="0"/>
              <a:t>(John </a:t>
            </a:r>
            <a:r>
              <a:rPr lang="en-GB" sz="2400" i="1" dirty="0" err="1"/>
              <a:t>ch</a:t>
            </a:r>
            <a:r>
              <a:rPr lang="en-GB" sz="2400" i="1" dirty="0"/>
              <a:t> 20 vs 23-25)</a:t>
            </a:r>
          </a:p>
        </p:txBody>
      </p:sp>
    </p:spTree>
    <p:extLst>
      <p:ext uri="{BB962C8B-B14F-4D97-AF65-F5344CB8AC3E}">
        <p14:creationId xmlns:p14="http://schemas.microsoft.com/office/powerpoint/2010/main" val="361261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80C-C21D-7BE8-8A0A-E75440E095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1F593C-B7E7-BD94-82A4-188216AA99DA}"/>
              </a:ext>
            </a:extLst>
          </p:cNvPr>
          <p:cNvSpPr txBox="1"/>
          <p:nvPr/>
        </p:nvSpPr>
        <p:spPr>
          <a:xfrm>
            <a:off x="663383" y="314510"/>
            <a:ext cx="10701303" cy="4524315"/>
          </a:xfrm>
          <a:prstGeom prst="rect">
            <a:avLst/>
          </a:prstGeom>
          <a:noFill/>
        </p:spPr>
        <p:txBody>
          <a:bodyPr wrap="square" rtlCol="0">
            <a:spAutoFit/>
          </a:bodyPr>
          <a:lstStyle/>
          <a:p>
            <a:r>
              <a:rPr lang="en-US" sz="3200" dirty="0">
                <a:effectLst/>
                <a:latin typeface="Arial" panose="020B0604020202020204" pitchFamily="34" charset="0"/>
                <a:ea typeface="MS Minngs"/>
              </a:rPr>
              <a:t>A week later his disciples were in the house again, and Thomas was with them. Though the doors were locked, Jesus came and stood among them and said, </a:t>
            </a:r>
          </a:p>
          <a:p>
            <a:r>
              <a:rPr lang="en-US" sz="3200" dirty="0">
                <a:effectLst/>
                <a:latin typeface="Arial" panose="020B0604020202020204" pitchFamily="34" charset="0"/>
                <a:ea typeface="MS Minngs"/>
              </a:rPr>
              <a:t>“Peace be with you!”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Then he said to Thomas, </a:t>
            </a:r>
          </a:p>
          <a:p>
            <a:r>
              <a:rPr lang="en-US" sz="3200" dirty="0">
                <a:effectLst/>
                <a:latin typeface="Arial" panose="020B0604020202020204" pitchFamily="34" charset="0"/>
                <a:ea typeface="MS Minngs"/>
              </a:rPr>
              <a:t>“Put your finger here; see my hands. Reach out your hand and put it into my side. Stop doubting and believe.”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Thomas said to him, </a:t>
            </a:r>
          </a:p>
          <a:p>
            <a:r>
              <a:rPr lang="en-US" sz="3200" dirty="0">
                <a:effectLst/>
                <a:latin typeface="Arial" panose="020B0604020202020204" pitchFamily="34" charset="0"/>
                <a:ea typeface="MS Minngs"/>
              </a:rPr>
              <a:t>“My Lord and my God!” </a:t>
            </a:r>
            <a:endParaRPr lang="en-GB" sz="3200" dirty="0">
              <a:effectLst/>
              <a:latin typeface="Times New Roman" panose="02020603050405020304" pitchFamily="18" charset="0"/>
              <a:ea typeface="MS Minngs"/>
            </a:endParaRPr>
          </a:p>
        </p:txBody>
      </p:sp>
      <p:sp>
        <p:nvSpPr>
          <p:cNvPr id="2" name="TextBox 1">
            <a:extLst>
              <a:ext uri="{FF2B5EF4-FFF2-40B4-BE49-F238E27FC236}">
                <a16:creationId xmlns:a16="http://schemas.microsoft.com/office/drawing/2014/main" id="{65FA2085-6A2A-A703-C1A4-D8D41CCEFAAF}"/>
              </a:ext>
            </a:extLst>
          </p:cNvPr>
          <p:cNvSpPr txBox="1"/>
          <p:nvPr/>
        </p:nvSpPr>
        <p:spPr>
          <a:xfrm>
            <a:off x="4637314" y="5958094"/>
            <a:ext cx="3153747" cy="461665"/>
          </a:xfrm>
          <a:prstGeom prst="rect">
            <a:avLst/>
          </a:prstGeom>
          <a:noFill/>
        </p:spPr>
        <p:txBody>
          <a:bodyPr wrap="square" rtlCol="0">
            <a:spAutoFit/>
          </a:bodyPr>
          <a:lstStyle/>
          <a:p>
            <a:r>
              <a:rPr lang="en-GB" sz="2400" i="1" dirty="0"/>
              <a:t>(John </a:t>
            </a:r>
            <a:r>
              <a:rPr lang="en-GB" sz="2400" i="1" dirty="0" err="1"/>
              <a:t>ch</a:t>
            </a:r>
            <a:r>
              <a:rPr lang="en-GB" sz="2400" i="1" dirty="0"/>
              <a:t> 20 vs 26-28)</a:t>
            </a:r>
          </a:p>
        </p:txBody>
      </p:sp>
    </p:spTree>
    <p:extLst>
      <p:ext uri="{BB962C8B-B14F-4D97-AF65-F5344CB8AC3E}">
        <p14:creationId xmlns:p14="http://schemas.microsoft.com/office/powerpoint/2010/main" val="349634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80C-C21D-7BE8-8A0A-E75440E095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1F593C-B7E7-BD94-82A4-188216AA99DA}"/>
              </a:ext>
            </a:extLst>
          </p:cNvPr>
          <p:cNvSpPr txBox="1"/>
          <p:nvPr/>
        </p:nvSpPr>
        <p:spPr>
          <a:xfrm>
            <a:off x="663383" y="314510"/>
            <a:ext cx="10701303" cy="4031873"/>
          </a:xfrm>
          <a:prstGeom prst="rect">
            <a:avLst/>
          </a:prstGeom>
          <a:noFill/>
        </p:spPr>
        <p:txBody>
          <a:bodyPr wrap="square" rtlCol="0">
            <a:spAutoFit/>
          </a:bodyPr>
          <a:lstStyle/>
          <a:p>
            <a:r>
              <a:rPr lang="en-US" sz="3200" dirty="0">
                <a:effectLst/>
                <a:latin typeface="Arial" panose="020B0604020202020204" pitchFamily="34" charset="0"/>
                <a:ea typeface="MS Minngs"/>
              </a:rPr>
              <a:t>Then Jesus told him, </a:t>
            </a:r>
          </a:p>
          <a:p>
            <a:r>
              <a:rPr lang="en-US" sz="3200" dirty="0">
                <a:effectLst/>
                <a:latin typeface="Arial" panose="020B0604020202020204" pitchFamily="34" charset="0"/>
                <a:ea typeface="MS Minngs"/>
              </a:rPr>
              <a:t>“Because you have seen me, you have believed; blessed are those who have not seen and yet have believed.”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Jesus did many other miraculous signs in the presence of his disciples, which are not recorded in this book. </a:t>
            </a:r>
            <a:endParaRPr lang="en-GB" sz="3200" dirty="0">
              <a:effectLst/>
              <a:latin typeface="Times New Roman" panose="02020603050405020304" pitchFamily="18" charset="0"/>
              <a:ea typeface="MS Minngs"/>
            </a:endParaRPr>
          </a:p>
          <a:p>
            <a:r>
              <a:rPr lang="en-US" sz="3200" dirty="0">
                <a:effectLst/>
                <a:latin typeface="Arial" panose="020B0604020202020204" pitchFamily="34" charset="0"/>
                <a:ea typeface="MS Minngs"/>
              </a:rPr>
              <a:t>But these are written that you may believe that Jesus is the Christ, the Son of God, and that by believing you may have life in his name.</a:t>
            </a:r>
            <a:endParaRPr lang="en-GB" sz="3200" dirty="0">
              <a:effectLst/>
              <a:latin typeface="Times New Roman" panose="02020603050405020304" pitchFamily="18" charset="0"/>
              <a:ea typeface="MS Minngs"/>
            </a:endParaRPr>
          </a:p>
        </p:txBody>
      </p:sp>
      <p:sp>
        <p:nvSpPr>
          <p:cNvPr id="2" name="TextBox 1">
            <a:extLst>
              <a:ext uri="{FF2B5EF4-FFF2-40B4-BE49-F238E27FC236}">
                <a16:creationId xmlns:a16="http://schemas.microsoft.com/office/drawing/2014/main" id="{65FA2085-6A2A-A703-C1A4-D8D41CCEFAAF}"/>
              </a:ext>
            </a:extLst>
          </p:cNvPr>
          <p:cNvSpPr txBox="1"/>
          <p:nvPr/>
        </p:nvSpPr>
        <p:spPr>
          <a:xfrm>
            <a:off x="4637314" y="5958094"/>
            <a:ext cx="3153747" cy="461665"/>
          </a:xfrm>
          <a:prstGeom prst="rect">
            <a:avLst/>
          </a:prstGeom>
          <a:noFill/>
        </p:spPr>
        <p:txBody>
          <a:bodyPr wrap="square" rtlCol="0">
            <a:spAutoFit/>
          </a:bodyPr>
          <a:lstStyle/>
          <a:p>
            <a:r>
              <a:rPr lang="en-GB" sz="2400" i="1" dirty="0"/>
              <a:t>(John </a:t>
            </a:r>
            <a:r>
              <a:rPr lang="en-GB" sz="2400" i="1" dirty="0" err="1"/>
              <a:t>ch</a:t>
            </a:r>
            <a:r>
              <a:rPr lang="en-GB" sz="2400" i="1" dirty="0"/>
              <a:t> 20 vs 29-31)</a:t>
            </a:r>
          </a:p>
        </p:txBody>
      </p:sp>
    </p:spTree>
    <p:extLst>
      <p:ext uri="{BB962C8B-B14F-4D97-AF65-F5344CB8AC3E}">
        <p14:creationId xmlns:p14="http://schemas.microsoft.com/office/powerpoint/2010/main" val="143367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180C-C21D-7BE8-8A0A-E75440E0955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1F593C-B7E7-BD94-82A4-188216AA99DA}"/>
              </a:ext>
            </a:extLst>
          </p:cNvPr>
          <p:cNvSpPr txBox="1"/>
          <p:nvPr/>
        </p:nvSpPr>
        <p:spPr>
          <a:xfrm>
            <a:off x="663383" y="314510"/>
            <a:ext cx="10701303" cy="1077218"/>
          </a:xfrm>
          <a:prstGeom prst="rect">
            <a:avLst/>
          </a:prstGeom>
          <a:noFill/>
        </p:spPr>
        <p:txBody>
          <a:bodyPr wrap="square" rtlCol="0">
            <a:spAutoFit/>
          </a:bodyPr>
          <a:lstStyle/>
          <a:p>
            <a:r>
              <a:rPr lang="en-US" sz="3200" dirty="0">
                <a:effectLst/>
                <a:latin typeface="Arial" panose="020B0604020202020204" pitchFamily="34" charset="0"/>
                <a:ea typeface="MS Minngs"/>
              </a:rPr>
              <a:t>Again Jesus said, “Peace be with you! As the Father has sent me, I am sending you.” </a:t>
            </a:r>
            <a:endParaRPr lang="en-GB" sz="3200" dirty="0">
              <a:effectLst/>
              <a:latin typeface="Times New Roman" panose="02020603050405020304" pitchFamily="18" charset="0"/>
              <a:ea typeface="MS Minngs"/>
            </a:endParaRPr>
          </a:p>
        </p:txBody>
      </p:sp>
      <p:sp>
        <p:nvSpPr>
          <p:cNvPr id="2" name="TextBox 1">
            <a:extLst>
              <a:ext uri="{FF2B5EF4-FFF2-40B4-BE49-F238E27FC236}">
                <a16:creationId xmlns:a16="http://schemas.microsoft.com/office/drawing/2014/main" id="{65FA2085-6A2A-A703-C1A4-D8D41CCEFAAF}"/>
              </a:ext>
            </a:extLst>
          </p:cNvPr>
          <p:cNvSpPr txBox="1"/>
          <p:nvPr/>
        </p:nvSpPr>
        <p:spPr>
          <a:xfrm>
            <a:off x="7231224" y="1391728"/>
            <a:ext cx="3153747" cy="461665"/>
          </a:xfrm>
          <a:prstGeom prst="rect">
            <a:avLst/>
          </a:prstGeom>
          <a:noFill/>
        </p:spPr>
        <p:txBody>
          <a:bodyPr wrap="square" rtlCol="0">
            <a:spAutoFit/>
          </a:bodyPr>
          <a:lstStyle/>
          <a:p>
            <a:r>
              <a:rPr lang="en-GB" sz="2400" i="1" dirty="0"/>
              <a:t>(John </a:t>
            </a:r>
            <a:r>
              <a:rPr lang="en-GB" sz="2400" i="1" dirty="0" err="1"/>
              <a:t>ch</a:t>
            </a:r>
            <a:r>
              <a:rPr lang="en-GB" sz="2400" i="1" dirty="0"/>
              <a:t> 20 v 21)</a:t>
            </a:r>
          </a:p>
        </p:txBody>
      </p:sp>
      <p:sp>
        <p:nvSpPr>
          <p:cNvPr id="3" name="TextBox 2">
            <a:extLst>
              <a:ext uri="{FF2B5EF4-FFF2-40B4-BE49-F238E27FC236}">
                <a16:creationId xmlns:a16="http://schemas.microsoft.com/office/drawing/2014/main" id="{E6D815DC-C23E-77B4-6153-046C13A20442}"/>
              </a:ext>
            </a:extLst>
          </p:cNvPr>
          <p:cNvSpPr txBox="1"/>
          <p:nvPr/>
        </p:nvSpPr>
        <p:spPr>
          <a:xfrm>
            <a:off x="663382" y="2468946"/>
            <a:ext cx="10701303" cy="1569660"/>
          </a:xfrm>
          <a:prstGeom prst="rect">
            <a:avLst/>
          </a:prstGeom>
          <a:noFill/>
        </p:spPr>
        <p:txBody>
          <a:bodyPr wrap="square" rtlCol="0">
            <a:spAutoFit/>
          </a:bodyPr>
          <a:lstStyle/>
          <a:p>
            <a:r>
              <a:rPr lang="en-US" sz="3200" dirty="0">
                <a:effectLst/>
                <a:latin typeface="Arial" panose="020B0604020202020204" pitchFamily="34" charset="0"/>
                <a:ea typeface="MS Minngs"/>
              </a:rPr>
              <a:t>“Therefore go and make disciples of all nations, baptizing them in the name of the Father and of the Son and of the Holy Spirit…”</a:t>
            </a:r>
            <a:endParaRPr lang="en-GB" sz="3200" dirty="0">
              <a:effectLst/>
              <a:latin typeface="Times New Roman" panose="02020603050405020304" pitchFamily="18" charset="0"/>
              <a:ea typeface="MS Minngs"/>
            </a:endParaRPr>
          </a:p>
        </p:txBody>
      </p:sp>
      <p:sp>
        <p:nvSpPr>
          <p:cNvPr id="5" name="TextBox 4">
            <a:extLst>
              <a:ext uri="{FF2B5EF4-FFF2-40B4-BE49-F238E27FC236}">
                <a16:creationId xmlns:a16="http://schemas.microsoft.com/office/drawing/2014/main" id="{6ECF2EF0-D1CD-DDD7-6583-04609F3C9459}"/>
              </a:ext>
            </a:extLst>
          </p:cNvPr>
          <p:cNvSpPr txBox="1"/>
          <p:nvPr/>
        </p:nvSpPr>
        <p:spPr>
          <a:xfrm>
            <a:off x="7231223" y="4228267"/>
            <a:ext cx="3153747" cy="461665"/>
          </a:xfrm>
          <a:prstGeom prst="rect">
            <a:avLst/>
          </a:prstGeom>
          <a:noFill/>
        </p:spPr>
        <p:txBody>
          <a:bodyPr wrap="square" rtlCol="0">
            <a:spAutoFit/>
          </a:bodyPr>
          <a:lstStyle/>
          <a:p>
            <a:r>
              <a:rPr lang="en-GB" sz="2400" i="1" dirty="0"/>
              <a:t>(Matthew </a:t>
            </a:r>
            <a:r>
              <a:rPr lang="en-GB" sz="2400" i="1" dirty="0" err="1"/>
              <a:t>ch</a:t>
            </a:r>
            <a:r>
              <a:rPr lang="en-GB" sz="2400" i="1" dirty="0"/>
              <a:t> 28 v 19)</a:t>
            </a:r>
          </a:p>
        </p:txBody>
      </p:sp>
    </p:spTree>
    <p:extLst>
      <p:ext uri="{BB962C8B-B14F-4D97-AF65-F5344CB8AC3E}">
        <p14:creationId xmlns:p14="http://schemas.microsoft.com/office/powerpoint/2010/main" val="166128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87A00-9D97-2481-3CFA-FC16061239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C5F2C0-54B3-1AD1-ADAC-A10D699705C4}"/>
              </a:ext>
            </a:extLst>
          </p:cNvPr>
          <p:cNvSpPr txBox="1"/>
          <p:nvPr/>
        </p:nvSpPr>
        <p:spPr>
          <a:xfrm>
            <a:off x="691375" y="669073"/>
            <a:ext cx="6969513" cy="4770537"/>
          </a:xfrm>
          <a:prstGeom prst="rect">
            <a:avLst/>
          </a:prstGeom>
          <a:noFill/>
        </p:spPr>
        <p:txBody>
          <a:bodyPr wrap="square" rtlCol="0">
            <a:spAutoFit/>
          </a:bodyPr>
          <a:lstStyle/>
          <a:p>
            <a:r>
              <a:rPr lang="en-US" sz="4800" dirty="0"/>
              <a:t>Jesus and friends</a:t>
            </a:r>
          </a:p>
          <a:p>
            <a:endParaRPr lang="en-US" sz="3200" dirty="0"/>
          </a:p>
          <a:p>
            <a:r>
              <a:rPr lang="en-US" sz="3200" dirty="0"/>
              <a:t>The who and how:</a:t>
            </a:r>
          </a:p>
          <a:p>
            <a:pPr marL="457200" indent="-457200">
              <a:buFont typeface="Arial" panose="020B0604020202020204" pitchFamily="34" charset="0"/>
              <a:buChar char="•"/>
            </a:pPr>
            <a:r>
              <a:rPr lang="en-US" sz="3200" dirty="0"/>
              <a:t>The people sent</a:t>
            </a:r>
          </a:p>
          <a:p>
            <a:pPr marL="457200" indent="-457200">
              <a:buFont typeface="Arial" panose="020B0604020202020204" pitchFamily="34" charset="0"/>
              <a:buChar char="•"/>
            </a:pPr>
            <a:r>
              <a:rPr lang="en-US" sz="3200" dirty="0"/>
              <a:t>The power given</a:t>
            </a:r>
          </a:p>
          <a:p>
            <a:pPr marL="457200" indent="-457200">
              <a:buFont typeface="Arial" panose="020B0604020202020204" pitchFamily="34" charset="0"/>
              <a:buChar char="•"/>
            </a:pPr>
            <a:endParaRPr lang="en-US" sz="3200" dirty="0"/>
          </a:p>
          <a:p>
            <a:r>
              <a:rPr lang="en-US" sz="3200" dirty="0"/>
              <a:t>The mission and the message:</a:t>
            </a:r>
          </a:p>
          <a:p>
            <a:pPr marL="457200" indent="-457200">
              <a:buFont typeface="Arial" panose="020B0604020202020204" pitchFamily="34" charset="0"/>
              <a:buChar char="•"/>
            </a:pPr>
            <a:r>
              <a:rPr lang="en-US" sz="3200" dirty="0"/>
              <a:t>Forgiveness</a:t>
            </a:r>
          </a:p>
          <a:p>
            <a:pPr marL="457200" indent="-457200">
              <a:buFont typeface="Arial" panose="020B0604020202020204" pitchFamily="34" charset="0"/>
              <a:buChar char="•"/>
            </a:pPr>
            <a:r>
              <a:rPr lang="en-US" sz="3200" dirty="0"/>
              <a:t>Faith</a:t>
            </a:r>
          </a:p>
        </p:txBody>
      </p:sp>
    </p:spTree>
    <p:extLst>
      <p:ext uri="{BB962C8B-B14F-4D97-AF65-F5344CB8AC3E}">
        <p14:creationId xmlns:p14="http://schemas.microsoft.com/office/powerpoint/2010/main" val="105278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87A00-9D97-2481-3CFA-FC16061239E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C5F2C0-54B3-1AD1-ADAC-A10D699705C4}"/>
              </a:ext>
            </a:extLst>
          </p:cNvPr>
          <p:cNvSpPr txBox="1"/>
          <p:nvPr/>
        </p:nvSpPr>
        <p:spPr>
          <a:xfrm>
            <a:off x="691375" y="669073"/>
            <a:ext cx="9684266" cy="4770537"/>
          </a:xfrm>
          <a:prstGeom prst="rect">
            <a:avLst/>
          </a:prstGeom>
          <a:noFill/>
        </p:spPr>
        <p:txBody>
          <a:bodyPr wrap="square" rtlCol="0">
            <a:spAutoFit/>
          </a:bodyPr>
          <a:lstStyle/>
          <a:p>
            <a:r>
              <a:rPr lang="en-US" sz="4800" dirty="0"/>
              <a:t>Jesus and friends</a:t>
            </a:r>
          </a:p>
          <a:p>
            <a:endParaRPr lang="en-US" sz="3200" dirty="0"/>
          </a:p>
          <a:p>
            <a:r>
              <a:rPr lang="en-US" sz="3200" dirty="0"/>
              <a:t>The who and how:</a:t>
            </a:r>
          </a:p>
          <a:p>
            <a:pPr marL="457200" indent="-457200">
              <a:buFont typeface="Arial" panose="020B0604020202020204" pitchFamily="34" charset="0"/>
              <a:buChar char="•"/>
            </a:pPr>
            <a:r>
              <a:rPr lang="en-US" sz="3200" b="1" dirty="0"/>
              <a:t>The people sent – Jesus’ disciples – his friends</a:t>
            </a:r>
          </a:p>
          <a:p>
            <a:pPr marL="457200" indent="-457200">
              <a:buFont typeface="Arial" panose="020B0604020202020204" pitchFamily="34" charset="0"/>
              <a:buChar char="•"/>
            </a:pPr>
            <a:r>
              <a:rPr lang="en-US" sz="3200" dirty="0">
                <a:solidFill>
                  <a:schemeClr val="bg1">
                    <a:lumMod val="50000"/>
                  </a:schemeClr>
                </a:solidFill>
              </a:rPr>
              <a:t>The power given</a:t>
            </a:r>
          </a:p>
          <a:p>
            <a:pPr marL="457200" indent="-457200">
              <a:buFont typeface="Arial" panose="020B0604020202020204" pitchFamily="34" charset="0"/>
              <a:buChar char="•"/>
            </a:pPr>
            <a:endParaRPr lang="en-US" sz="3200" dirty="0">
              <a:solidFill>
                <a:schemeClr val="bg1">
                  <a:lumMod val="50000"/>
                </a:schemeClr>
              </a:solidFill>
            </a:endParaRPr>
          </a:p>
          <a:p>
            <a:r>
              <a:rPr lang="en-US" sz="3200" dirty="0">
                <a:solidFill>
                  <a:schemeClr val="bg1">
                    <a:lumMod val="50000"/>
                  </a:schemeClr>
                </a:solidFill>
              </a:rPr>
              <a:t>The mission and the message:</a:t>
            </a:r>
          </a:p>
          <a:p>
            <a:pPr marL="457200" indent="-457200">
              <a:buFont typeface="Arial" panose="020B0604020202020204" pitchFamily="34" charset="0"/>
              <a:buChar char="•"/>
            </a:pPr>
            <a:r>
              <a:rPr lang="en-US" sz="3200" dirty="0">
                <a:solidFill>
                  <a:schemeClr val="bg1">
                    <a:lumMod val="50000"/>
                  </a:schemeClr>
                </a:solidFill>
              </a:rPr>
              <a:t>Forgiveness</a:t>
            </a:r>
          </a:p>
          <a:p>
            <a:pPr marL="457200" indent="-457200">
              <a:buFont typeface="Arial" panose="020B0604020202020204" pitchFamily="34" charset="0"/>
              <a:buChar char="•"/>
            </a:pPr>
            <a:r>
              <a:rPr lang="en-US" sz="3200" dirty="0">
                <a:solidFill>
                  <a:schemeClr val="bg1">
                    <a:lumMod val="50000"/>
                  </a:schemeClr>
                </a:solidFill>
              </a:rPr>
              <a:t>Faith</a:t>
            </a:r>
          </a:p>
        </p:txBody>
      </p:sp>
    </p:spTree>
    <p:extLst>
      <p:ext uri="{BB962C8B-B14F-4D97-AF65-F5344CB8AC3E}">
        <p14:creationId xmlns:p14="http://schemas.microsoft.com/office/powerpoint/2010/main" val="29907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15AB30-06E1-30E5-F1AE-21968FB8963E}"/>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I choose.....">
            <a:extLst>
              <a:ext uri="{FF2B5EF4-FFF2-40B4-BE49-F238E27FC236}">
                <a16:creationId xmlns:a16="http://schemas.microsoft.com/office/drawing/2014/main" id="{14222FDE-3C27-8057-2016-0D1721503D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6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3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15AB30-06E1-30E5-F1AE-21968FB8963E}"/>
            </a:ext>
          </a:extLst>
        </p:cNvPr>
        <p:cNvGrpSpPr/>
        <p:nvPr/>
      </p:nvGrpSpPr>
      <p:grpSpPr>
        <a:xfrm>
          <a:off x="0" y="0"/>
          <a:ext cx="0" cy="0"/>
          <a:chOff x="0" y="0"/>
          <a:chExt cx="0" cy="0"/>
        </a:xfrm>
      </p:grpSpPr>
      <p:pic>
        <p:nvPicPr>
          <p:cNvPr id="1026" name="Picture 2" descr="The truth about Easter egg packaging - Which? News">
            <a:extLst>
              <a:ext uri="{FF2B5EF4-FFF2-40B4-BE49-F238E27FC236}">
                <a16:creationId xmlns:a16="http://schemas.microsoft.com/office/drawing/2014/main" id="{B5318EA6-480A-6D83-F266-6E5D10232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50"/>
          <a:stretch/>
        </p:blipFill>
        <p:spPr bwMode="auto">
          <a:xfrm>
            <a:off x="-1504"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descr="FOODSTUFF FINDS: Elizabeth Shaw Easter Egg - Flute Selection [By @Cinabar]">
            <a:extLst>
              <a:ext uri="{FF2B5EF4-FFF2-40B4-BE49-F238E27FC236}">
                <a16:creationId xmlns:a16="http://schemas.microsoft.com/office/drawing/2014/main" id="{C51AE58E-8BA6-E94D-B340-8DC2BB2168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493" r="-1" b="15473"/>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74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627</Words>
  <Application>Microsoft Office PowerPoint</Application>
  <PresentationFormat>Widescreen</PresentationFormat>
  <Paragraphs>79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North</dc:creator>
  <cp:lastModifiedBy>Derek Powell</cp:lastModifiedBy>
  <cp:revision>3</cp:revision>
  <dcterms:created xsi:type="dcterms:W3CDTF">2023-11-08T12:11:03Z</dcterms:created>
  <dcterms:modified xsi:type="dcterms:W3CDTF">2024-04-05T13:52:11Z</dcterms:modified>
</cp:coreProperties>
</file>