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840E2-3668-446B-B8C7-CFFD0C7659CA}" v="22" dt="2024-02-16T14:14:21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03"/>
  </p:normalViewPr>
  <p:slideViewPr>
    <p:cSldViewPr snapToGrid="0">
      <p:cViewPr varScale="1">
        <p:scale>
          <a:sx n="79" d="100"/>
          <a:sy n="79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Powell" userId="ad897b6b1b2bfbc4" providerId="LiveId" clId="{6EB840E2-3668-446B-B8C7-CFFD0C7659CA}"/>
    <pc:docChg chg="custSel delSld modSld">
      <pc:chgData name="Derek Powell" userId="ad897b6b1b2bfbc4" providerId="LiveId" clId="{6EB840E2-3668-446B-B8C7-CFFD0C7659CA}" dt="2024-02-16T14:14:47.940" v="625" actId="26606"/>
      <pc:docMkLst>
        <pc:docMk/>
      </pc:docMkLst>
      <pc:sldChg chg="del">
        <pc:chgData name="Derek Powell" userId="ad897b6b1b2bfbc4" providerId="LiveId" clId="{6EB840E2-3668-446B-B8C7-CFFD0C7659CA}" dt="2024-02-16T12:52:24.953" v="619" actId="47"/>
        <pc:sldMkLst>
          <pc:docMk/>
          <pc:sldMk cId="3038602912" sldId="256"/>
        </pc:sldMkLst>
      </pc:sldChg>
      <pc:sldChg chg="modSp mod">
        <pc:chgData name="Derek Powell" userId="ad897b6b1b2bfbc4" providerId="LiveId" clId="{6EB840E2-3668-446B-B8C7-CFFD0C7659CA}" dt="2024-02-15T14:06:18.184" v="80" actId="20577"/>
        <pc:sldMkLst>
          <pc:docMk/>
          <pc:sldMk cId="1052782834" sldId="257"/>
        </pc:sldMkLst>
        <pc:spChg chg="mod">
          <ac:chgData name="Derek Powell" userId="ad897b6b1b2bfbc4" providerId="LiveId" clId="{6EB840E2-3668-446B-B8C7-CFFD0C7659CA}" dt="2024-02-15T14:06:18.184" v="80" actId="20577"/>
          <ac:spMkLst>
            <pc:docMk/>
            <pc:sldMk cId="1052782834" sldId="257"/>
            <ac:spMk id="4" creationId="{7FC5F2C0-54B3-1AD1-ADAC-A10D699705C4}"/>
          </ac:spMkLst>
        </pc:spChg>
      </pc:sldChg>
      <pc:sldChg chg="addSp delSp modSp mod">
        <pc:chgData name="Derek Powell" userId="ad897b6b1b2bfbc4" providerId="LiveId" clId="{6EB840E2-3668-446B-B8C7-CFFD0C7659CA}" dt="2024-02-15T14:09:21.599" v="88" actId="14100"/>
        <pc:sldMkLst>
          <pc:docMk/>
          <pc:sldMk cId="128074884" sldId="258"/>
        </pc:sldMkLst>
        <pc:spChg chg="del">
          <ac:chgData name="Derek Powell" userId="ad897b6b1b2bfbc4" providerId="LiveId" clId="{6EB840E2-3668-446B-B8C7-CFFD0C7659CA}" dt="2024-02-15T14:08:45.817" v="81" actId="478"/>
          <ac:spMkLst>
            <pc:docMk/>
            <pc:sldMk cId="128074884" sldId="258"/>
            <ac:spMk id="4" creationId="{4C07B464-BCD8-488A-E61E-73D0C0DA4C00}"/>
          </ac:spMkLst>
        </pc:spChg>
        <pc:picChg chg="add mod">
          <ac:chgData name="Derek Powell" userId="ad897b6b1b2bfbc4" providerId="LiveId" clId="{6EB840E2-3668-446B-B8C7-CFFD0C7659CA}" dt="2024-02-15T14:09:21.599" v="88" actId="14100"/>
          <ac:picMkLst>
            <pc:docMk/>
            <pc:sldMk cId="128074884" sldId="258"/>
            <ac:picMk id="3" creationId="{E40FAA33-14A8-8A84-AFDB-936709FEAA53}"/>
          </ac:picMkLst>
        </pc:picChg>
      </pc:sldChg>
      <pc:sldChg chg="addSp modSp mod">
        <pc:chgData name="Derek Powell" userId="ad897b6b1b2bfbc4" providerId="LiveId" clId="{6EB840E2-3668-446B-B8C7-CFFD0C7659CA}" dt="2024-02-15T14:21:35.572" v="154" actId="1076"/>
        <pc:sldMkLst>
          <pc:docMk/>
          <pc:sldMk cId="2831746804" sldId="259"/>
        </pc:sldMkLst>
        <pc:spChg chg="add mod">
          <ac:chgData name="Derek Powell" userId="ad897b6b1b2bfbc4" providerId="LiveId" clId="{6EB840E2-3668-446B-B8C7-CFFD0C7659CA}" dt="2024-02-15T14:20:22.253" v="120" actId="1076"/>
          <ac:spMkLst>
            <pc:docMk/>
            <pc:sldMk cId="2831746804" sldId="259"/>
            <ac:spMk id="2" creationId="{65FA2085-6A2A-A703-C1A4-D8D41CCEFAAF}"/>
          </ac:spMkLst>
        </pc:spChg>
        <pc:spChg chg="mod">
          <ac:chgData name="Derek Powell" userId="ad897b6b1b2bfbc4" providerId="LiveId" clId="{6EB840E2-3668-446B-B8C7-CFFD0C7659CA}" dt="2024-02-15T14:21:35.572" v="154" actId="1076"/>
          <ac:spMkLst>
            <pc:docMk/>
            <pc:sldMk cId="2831746804" sldId="259"/>
            <ac:spMk id="4" creationId="{231F593C-B7E7-BD94-82A4-188216AA99DA}"/>
          </ac:spMkLst>
        </pc:spChg>
      </pc:sldChg>
      <pc:sldChg chg="modSp mod">
        <pc:chgData name="Derek Powell" userId="ad897b6b1b2bfbc4" providerId="LiveId" clId="{6EB840E2-3668-446B-B8C7-CFFD0C7659CA}" dt="2024-02-15T14:25:19.252" v="188" actId="20577"/>
        <pc:sldMkLst>
          <pc:docMk/>
          <pc:sldMk cId="1613378781" sldId="260"/>
        </pc:sldMkLst>
        <pc:spChg chg="mod">
          <ac:chgData name="Derek Powell" userId="ad897b6b1b2bfbc4" providerId="LiveId" clId="{6EB840E2-3668-446B-B8C7-CFFD0C7659CA}" dt="2024-02-15T14:24:22.844" v="158" actId="20577"/>
          <ac:spMkLst>
            <pc:docMk/>
            <pc:sldMk cId="1613378781" sldId="260"/>
            <ac:spMk id="2" creationId="{8DE40FB5-1B71-A5BF-CC83-A4AA3DDCE828}"/>
          </ac:spMkLst>
        </pc:spChg>
        <pc:spChg chg="mod">
          <ac:chgData name="Derek Powell" userId="ad897b6b1b2bfbc4" providerId="LiveId" clId="{6EB840E2-3668-446B-B8C7-CFFD0C7659CA}" dt="2024-02-15T14:25:19.252" v="188" actId="20577"/>
          <ac:spMkLst>
            <pc:docMk/>
            <pc:sldMk cId="1613378781" sldId="260"/>
            <ac:spMk id="4" creationId="{5759D1A6-9483-8EFE-9DBE-02B946038670}"/>
          </ac:spMkLst>
        </pc:spChg>
      </pc:sldChg>
      <pc:sldChg chg="modSp mod">
        <pc:chgData name="Derek Powell" userId="ad897b6b1b2bfbc4" providerId="LiveId" clId="{6EB840E2-3668-446B-B8C7-CFFD0C7659CA}" dt="2024-02-15T15:30:25.550" v="222" actId="20577"/>
        <pc:sldMkLst>
          <pc:docMk/>
          <pc:sldMk cId="2815243442" sldId="261"/>
        </pc:sldMkLst>
        <pc:spChg chg="mod">
          <ac:chgData name="Derek Powell" userId="ad897b6b1b2bfbc4" providerId="LiveId" clId="{6EB840E2-3668-446B-B8C7-CFFD0C7659CA}" dt="2024-02-15T15:30:00.582" v="192" actId="20577"/>
          <ac:spMkLst>
            <pc:docMk/>
            <pc:sldMk cId="2815243442" sldId="261"/>
            <ac:spMk id="2" creationId="{F80E19E1-B777-8C66-6985-04BF3F975491}"/>
          </ac:spMkLst>
        </pc:spChg>
        <pc:spChg chg="mod">
          <ac:chgData name="Derek Powell" userId="ad897b6b1b2bfbc4" providerId="LiveId" clId="{6EB840E2-3668-446B-B8C7-CFFD0C7659CA}" dt="2024-02-15T15:30:25.550" v="222" actId="20577"/>
          <ac:spMkLst>
            <pc:docMk/>
            <pc:sldMk cId="2815243442" sldId="261"/>
            <ac:spMk id="4" creationId="{50B658A6-EC06-6FB1-0935-B9F3296B0AC6}"/>
          </ac:spMkLst>
        </pc:spChg>
      </pc:sldChg>
      <pc:sldChg chg="modSp mod">
        <pc:chgData name="Derek Powell" userId="ad897b6b1b2bfbc4" providerId="LiveId" clId="{6EB840E2-3668-446B-B8C7-CFFD0C7659CA}" dt="2024-02-15T15:38:23.350" v="256" actId="20577"/>
        <pc:sldMkLst>
          <pc:docMk/>
          <pc:sldMk cId="2898828335" sldId="262"/>
        </pc:sldMkLst>
        <pc:spChg chg="mod">
          <ac:chgData name="Derek Powell" userId="ad897b6b1b2bfbc4" providerId="LiveId" clId="{6EB840E2-3668-446B-B8C7-CFFD0C7659CA}" dt="2024-02-15T15:37:53.453" v="225" actId="20577"/>
          <ac:spMkLst>
            <pc:docMk/>
            <pc:sldMk cId="2898828335" sldId="262"/>
            <ac:spMk id="2" creationId="{9A21728A-426E-C2F3-8C24-5BF7270E37F9}"/>
          </ac:spMkLst>
        </pc:spChg>
        <pc:spChg chg="mod">
          <ac:chgData name="Derek Powell" userId="ad897b6b1b2bfbc4" providerId="LiveId" clId="{6EB840E2-3668-446B-B8C7-CFFD0C7659CA}" dt="2024-02-15T15:38:23.350" v="256" actId="20577"/>
          <ac:spMkLst>
            <pc:docMk/>
            <pc:sldMk cId="2898828335" sldId="262"/>
            <ac:spMk id="4" creationId="{EDC41543-B789-CDF0-2413-4797139C7837}"/>
          </ac:spMkLst>
        </pc:spChg>
      </pc:sldChg>
      <pc:sldChg chg="addSp modSp mod">
        <pc:chgData name="Derek Powell" userId="ad897b6b1b2bfbc4" providerId="LiveId" clId="{6EB840E2-3668-446B-B8C7-CFFD0C7659CA}" dt="2024-02-15T15:55:37.332" v="360" actId="1076"/>
        <pc:sldMkLst>
          <pc:docMk/>
          <pc:sldMk cId="1274541489" sldId="263"/>
        </pc:sldMkLst>
        <pc:spChg chg="add mod">
          <ac:chgData name="Derek Powell" userId="ad897b6b1b2bfbc4" providerId="LiveId" clId="{6EB840E2-3668-446B-B8C7-CFFD0C7659CA}" dt="2024-02-15T15:54:14.391" v="298" actId="1076"/>
          <ac:spMkLst>
            <pc:docMk/>
            <pc:sldMk cId="1274541489" sldId="263"/>
            <ac:spMk id="2" creationId="{49B832FF-3A02-91B7-01E9-19FCA1A2AF84}"/>
          </ac:spMkLst>
        </pc:spChg>
        <pc:spChg chg="add mod">
          <ac:chgData name="Derek Powell" userId="ad897b6b1b2bfbc4" providerId="LiveId" clId="{6EB840E2-3668-446B-B8C7-CFFD0C7659CA}" dt="2024-02-15T15:50:01.262" v="272" actId="207"/>
          <ac:spMkLst>
            <pc:docMk/>
            <pc:sldMk cId="1274541489" sldId="263"/>
            <ac:spMk id="3" creationId="{532C2DC7-B251-B438-DFD8-B14D202A97E8}"/>
          </ac:spMkLst>
        </pc:spChg>
        <pc:spChg chg="mod">
          <ac:chgData name="Derek Powell" userId="ad897b6b1b2bfbc4" providerId="LiveId" clId="{6EB840E2-3668-446B-B8C7-CFFD0C7659CA}" dt="2024-02-15T15:51:56.107" v="280" actId="1076"/>
          <ac:spMkLst>
            <pc:docMk/>
            <pc:sldMk cId="1274541489" sldId="263"/>
            <ac:spMk id="4" creationId="{F9216FAD-6B6E-428D-5D6A-536B7D113071}"/>
          </ac:spMkLst>
        </pc:spChg>
        <pc:spChg chg="add mod">
          <ac:chgData name="Derek Powell" userId="ad897b6b1b2bfbc4" providerId="LiveId" clId="{6EB840E2-3668-446B-B8C7-CFFD0C7659CA}" dt="2024-02-15T15:50:53.557" v="276" actId="1076"/>
          <ac:spMkLst>
            <pc:docMk/>
            <pc:sldMk cId="1274541489" sldId="263"/>
            <ac:spMk id="5" creationId="{86996A47-3310-8D22-520E-D7A551C446FE}"/>
          </ac:spMkLst>
        </pc:spChg>
        <pc:spChg chg="add mod">
          <ac:chgData name="Derek Powell" userId="ad897b6b1b2bfbc4" providerId="LiveId" clId="{6EB840E2-3668-446B-B8C7-CFFD0C7659CA}" dt="2024-02-15T15:55:07.675" v="336" actId="1076"/>
          <ac:spMkLst>
            <pc:docMk/>
            <pc:sldMk cId="1274541489" sldId="263"/>
            <ac:spMk id="6" creationId="{13CD4500-43D4-FF7C-2F72-9FBD60F8D00A}"/>
          </ac:spMkLst>
        </pc:spChg>
        <pc:spChg chg="add mod">
          <ac:chgData name="Derek Powell" userId="ad897b6b1b2bfbc4" providerId="LiveId" clId="{6EB840E2-3668-446B-B8C7-CFFD0C7659CA}" dt="2024-02-15T15:55:37.332" v="360" actId="1076"/>
          <ac:spMkLst>
            <pc:docMk/>
            <pc:sldMk cId="1274541489" sldId="263"/>
            <ac:spMk id="7" creationId="{219895F4-48F0-A014-7928-01FC8A1F50F5}"/>
          </ac:spMkLst>
        </pc:spChg>
      </pc:sldChg>
      <pc:sldChg chg="modSp mod">
        <pc:chgData name="Derek Powell" userId="ad897b6b1b2bfbc4" providerId="LiveId" clId="{6EB840E2-3668-446B-B8C7-CFFD0C7659CA}" dt="2024-02-16T09:31:09.310" v="396" actId="20577"/>
        <pc:sldMkLst>
          <pc:docMk/>
          <pc:sldMk cId="2292277804" sldId="264"/>
        </pc:sldMkLst>
        <pc:spChg chg="mod">
          <ac:chgData name="Derek Powell" userId="ad897b6b1b2bfbc4" providerId="LiveId" clId="{6EB840E2-3668-446B-B8C7-CFFD0C7659CA}" dt="2024-02-16T09:31:09.310" v="396" actId="20577"/>
          <ac:spMkLst>
            <pc:docMk/>
            <pc:sldMk cId="2292277804" sldId="264"/>
            <ac:spMk id="4" creationId="{EB297B1E-497C-E24D-5AA4-5218DC61CB57}"/>
          </ac:spMkLst>
        </pc:spChg>
      </pc:sldChg>
      <pc:sldChg chg="modSp mod">
        <pc:chgData name="Derek Powell" userId="ad897b6b1b2bfbc4" providerId="LiveId" clId="{6EB840E2-3668-446B-B8C7-CFFD0C7659CA}" dt="2024-02-16T09:38:38.103" v="480" actId="20577"/>
        <pc:sldMkLst>
          <pc:docMk/>
          <pc:sldMk cId="3104068257" sldId="265"/>
        </pc:sldMkLst>
        <pc:spChg chg="mod">
          <ac:chgData name="Derek Powell" userId="ad897b6b1b2bfbc4" providerId="LiveId" clId="{6EB840E2-3668-446B-B8C7-CFFD0C7659CA}" dt="2024-02-16T09:38:38.103" v="480" actId="20577"/>
          <ac:spMkLst>
            <pc:docMk/>
            <pc:sldMk cId="3104068257" sldId="265"/>
            <ac:spMk id="4" creationId="{C2FCA154-276B-DDAF-18D9-B894D2E9B331}"/>
          </ac:spMkLst>
        </pc:spChg>
      </pc:sldChg>
      <pc:sldChg chg="modSp mod">
        <pc:chgData name="Derek Powell" userId="ad897b6b1b2bfbc4" providerId="LiveId" clId="{6EB840E2-3668-446B-B8C7-CFFD0C7659CA}" dt="2024-02-16T09:47:20.464" v="609" actId="20577"/>
        <pc:sldMkLst>
          <pc:docMk/>
          <pc:sldMk cId="1589192650" sldId="266"/>
        </pc:sldMkLst>
        <pc:spChg chg="mod">
          <ac:chgData name="Derek Powell" userId="ad897b6b1b2bfbc4" providerId="LiveId" clId="{6EB840E2-3668-446B-B8C7-CFFD0C7659CA}" dt="2024-02-16T09:47:20.464" v="609" actId="20577"/>
          <ac:spMkLst>
            <pc:docMk/>
            <pc:sldMk cId="1589192650" sldId="266"/>
            <ac:spMk id="4" creationId="{D482698C-796A-456B-602B-3913F96C0BA3}"/>
          </ac:spMkLst>
        </pc:spChg>
      </pc:sldChg>
      <pc:sldChg chg="modSp mod">
        <pc:chgData name="Derek Powell" userId="ad897b6b1b2bfbc4" providerId="LiveId" clId="{6EB840E2-3668-446B-B8C7-CFFD0C7659CA}" dt="2024-02-16T10:08:01.206" v="618" actId="1076"/>
        <pc:sldMkLst>
          <pc:docMk/>
          <pc:sldMk cId="1637402244" sldId="267"/>
        </pc:sldMkLst>
        <pc:spChg chg="mod">
          <ac:chgData name="Derek Powell" userId="ad897b6b1b2bfbc4" providerId="LiveId" clId="{6EB840E2-3668-446B-B8C7-CFFD0C7659CA}" dt="2024-02-16T10:08:01.206" v="618" actId="1076"/>
          <ac:spMkLst>
            <pc:docMk/>
            <pc:sldMk cId="1637402244" sldId="267"/>
            <ac:spMk id="2" creationId="{75166741-D50A-C6CF-EC4B-24CEB1ECA189}"/>
          </ac:spMkLst>
        </pc:spChg>
        <pc:spChg chg="mod">
          <ac:chgData name="Derek Powell" userId="ad897b6b1b2bfbc4" providerId="LiveId" clId="{6EB840E2-3668-446B-B8C7-CFFD0C7659CA}" dt="2024-02-16T10:07:41.612" v="611" actId="20577"/>
          <ac:spMkLst>
            <pc:docMk/>
            <pc:sldMk cId="1637402244" sldId="267"/>
            <ac:spMk id="4" creationId="{392F39F9-F403-1788-4E80-05F2AD4007AC}"/>
          </ac:spMkLst>
        </pc:spChg>
      </pc:sldChg>
      <pc:sldChg chg="addSp delSp modSp mod setBg">
        <pc:chgData name="Derek Powell" userId="ad897b6b1b2bfbc4" providerId="LiveId" clId="{6EB840E2-3668-446B-B8C7-CFFD0C7659CA}" dt="2024-02-16T14:14:47.940" v="625" actId="26606"/>
        <pc:sldMkLst>
          <pc:docMk/>
          <pc:sldMk cId="3510738340" sldId="268"/>
        </pc:sldMkLst>
        <pc:spChg chg="add">
          <ac:chgData name="Derek Powell" userId="ad897b6b1b2bfbc4" providerId="LiveId" clId="{6EB840E2-3668-446B-B8C7-CFFD0C7659CA}" dt="2024-02-16T14:14:47.940" v="625" actId="26606"/>
          <ac:spMkLst>
            <pc:docMk/>
            <pc:sldMk cId="3510738340" sldId="268"/>
            <ac:spMk id="1031" creationId="{42A4FC2C-047E-45A5-965D-8E1E3BF09BC6}"/>
          </ac:spMkLst>
        </pc:spChg>
        <pc:picChg chg="del">
          <ac:chgData name="Derek Powell" userId="ad897b6b1b2bfbc4" providerId="LiveId" clId="{6EB840E2-3668-446B-B8C7-CFFD0C7659CA}" dt="2024-02-16T14:13:58.393" v="620" actId="478"/>
          <ac:picMkLst>
            <pc:docMk/>
            <pc:sldMk cId="3510738340" sldId="268"/>
            <ac:picMk id="3" creationId="{5A687729-59B2-3421-F782-C2EEFEC17D7F}"/>
          </ac:picMkLst>
        </pc:picChg>
        <pc:picChg chg="add mod">
          <ac:chgData name="Derek Powell" userId="ad897b6b1b2bfbc4" providerId="LiveId" clId="{6EB840E2-3668-446B-B8C7-CFFD0C7659CA}" dt="2024-02-16T14:14:47.940" v="625" actId="26606"/>
          <ac:picMkLst>
            <pc:docMk/>
            <pc:sldMk cId="3510738340" sldId="268"/>
            <ac:picMk id="1026" creationId="{100BEA8B-6904-D7B9-5509-802B484645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3D69-1D52-1445-B55E-FDDFAC03600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0A6D-EEA0-EB40-B014-4C27C9024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9630B-EBE3-5B88-77B8-7F07C52A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EE34D-6175-4569-0127-257DD8D96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C52207-8BF6-3652-72EC-C6BB542E5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421D5-AE76-EDE2-7602-59670EC27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3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7C4CB-19F2-4AD6-899E-A1A63D27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17F21-3BCE-7145-8846-04653E3B6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CC041-7389-D8A5-9C24-46F196A08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88324-E3B2-1ED6-0537-02EEE8943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3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8B589-2043-BA65-5BD7-6FF621911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5BF00-8CCB-F863-8CBF-F9B723E2F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AB375-CBE1-939A-6F5A-1730790DD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99E25-C1E2-418F-4619-C40E46853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5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6C37E-69FE-4418-F844-2238F882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86B7B8-421B-AF82-EEC2-61DD87787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96645D-45D2-6C9B-E625-911481944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AB1D3-DD5A-515A-17BD-E8FD641EF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465F-2354-31ED-A28D-94E91D4F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DEF57-FC01-5E9D-8E96-C1C76E1A0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1613E-5C89-A013-7A08-847572C9C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E3F39-0284-2195-074F-F6ACE1B20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34239-A57A-3163-2979-D9288C232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79302-BC98-B6D5-F8B3-21897AFEE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F5A62-BF8D-105C-EE8A-0C20B9120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170A-8809-D77E-54B5-EB0C8BA98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95843-1D9E-4EA7-327D-297A2E90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D880A-4887-C9B4-76DF-C2FCA395C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AF21DE-71E9-4DD4-7E0F-309B54CE4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A51B2-5822-F38B-C355-4018A1D6C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6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CE62E-D837-3038-17FA-B9005BDB4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A2611-4115-267A-6237-CE14FDD58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19DBC-9A21-7C4D-81D3-2AD18607A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02E3C-EC4E-E30B-4C09-035DB46BE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D6193-27F5-B151-E2F8-6DBD5971E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477A4-ADFE-4EDC-DA9E-8C77EA8E3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76791-93A9-5434-EED5-5FE20A33B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8B12C-F641-2AE3-A563-62DAD6E8A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1C102-345B-2B74-7605-18056394E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6175C-A003-C56A-AB6E-DEEB87324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F854C-C246-E896-A96E-F4628E587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A689-260D-4FF0-C9EB-F63C7D8D5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5D45D-8686-F0C9-28D6-6F1FC1B5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9AB9C-CD7D-E677-55D2-F079580CF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2DBC9-DFBC-DF1C-4581-F0A8C4595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89F7F-6FC6-5757-D7E5-FBC7010F6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8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A9184-03BD-38D3-D4D1-0251E8D2E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BA789-E271-C4A4-78B0-00CBDE2C4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0B244-9E6E-1E2A-2D8D-2610D1AE2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58AB-353D-1AD1-805B-3A15DF83F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0A6D-EEA0-EB40-B014-4C27C9024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2928-3A23-C4F5-F01C-8D16A6FA5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C5E3A-C0A4-C2A7-E71F-10060E7E7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CD44-6E9F-53E9-D626-0F646C66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354E6-64F9-16E3-B4D2-2A01F302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5CF65-0481-F0B5-694D-D7B90B6F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A505-85A7-00C1-C24E-F1B72F8A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923C-7C68-A8B5-7013-A15353112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99560-521E-071E-6B7C-76F97DD5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D1D52-9086-DDBE-74E4-9F2B91F3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880D2-9291-4535-82DF-98733621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2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6024B-93AE-8832-CF50-08D4B16FA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0232A-B54A-519F-EECF-52A9BB4C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75021-B944-F459-154B-824F67EE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B8584-09A7-F762-2F80-55D93237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57F02-E8D3-80BE-AE22-E04EDDD2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DB2B-0226-25F9-72EA-5DE90E94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795CD-D635-1B37-8107-0FEBD019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5F580-2738-2ABE-791D-CA6B323D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812E3-83AB-C080-B04C-9CFC2FD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4A389-492E-0B85-4AD5-3A46EDE1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1CAC-B466-1DE8-8AB0-A9224726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601C7-E49A-900F-53EC-4E67DA340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8B2D2-AEA0-EF5B-970D-C27C74F0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EFA4-BBE1-1782-3F9C-E72510B7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A2B5-14CD-40B6-B63B-B0EC954A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3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B989-71A7-F612-757A-8E243246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9CCC-AF38-B491-59E9-9F8BCCEC8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3A6A4-7F14-2D4A-F77B-B81D1240D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78CAF-0F43-38BE-B501-A5014BA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FC40C-A4DF-3D23-A88B-4612AD4F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E6DE5-7940-B04F-1C1D-B591EA61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0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5620-F334-697E-47D1-C702C7CC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2565D-E680-7A63-C2BA-9F4D99925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2CF93-A881-47EC-A1E4-9A1FE155A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97FF-AA54-4B8C-8DA5-162A5699D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4E01F-76CF-E0B8-949E-F4A474C7D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1CF88-3CA5-34D5-FDC8-B3902727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64079-45C2-0F69-2B18-F0DBA65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69FC3-44AB-9D44-6F35-7D274D35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2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7DAC-0D06-A3D8-BBBF-03685034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C34E3-5BA1-5F99-C1ED-95360420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69530-2C5E-2D92-65D6-F0AA6FC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34D70-7841-A0C9-8E98-F6A7E8D4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199A3-CB02-FBA5-5228-F9C9FBD7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9AA46-FEB2-8093-67C4-10D19AA9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5FB59-0B4E-8609-01C1-C293A0F1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9F53-6271-D43F-9681-63D72213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8664B-58C1-55DC-989D-935D4E2F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A8BC4-6AB6-5CDB-4273-19C0B8FD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107A5-CF63-28CD-63B5-5C538FC2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66555-8599-D37B-1793-CEF3AAED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A2BC8-D50A-D154-363B-C2768E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F05B-5A1E-1C7F-D30A-1B1567CD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2181E-4143-5E98-2516-44FCCD99D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7DE3E-F927-B923-C820-B39B9DB37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BC812-CB90-887F-DF88-546454C9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84C86-5B2E-68DA-6943-C0FD45B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7C884-7E62-471F-F8A5-67C8C117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3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95C7D-0069-C5A3-B210-B51718B7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2828E-4C2B-F185-99C2-F6D64C275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EFE15-46A4-5557-C355-113637059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8F52-9BE5-954C-B403-D86D92C9CC7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3024-3644-49D0-374D-68440F61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5B3C-056E-2822-6A2F-93D2EC09F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A8AAE-8B29-004E-A88D-8B1717DC163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and green gradient background&#10;&#10;Description automatically generated">
            <a:extLst>
              <a:ext uri="{FF2B5EF4-FFF2-40B4-BE49-F238E27FC236}">
                <a16:creationId xmlns:a16="http://schemas.microsoft.com/office/drawing/2014/main" id="{8E50B214-BD48-E583-7FAF-D315932F3F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2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87A00-9D97-2481-3CFA-FC1606123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C5F2C0-54B3-1AD1-ADAC-A10D699705C4}"/>
              </a:ext>
            </a:extLst>
          </p:cNvPr>
          <p:cNvSpPr txBox="1"/>
          <p:nvPr/>
        </p:nvSpPr>
        <p:spPr>
          <a:xfrm>
            <a:off x="691375" y="669073"/>
            <a:ext cx="6969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Jesus and…</a:t>
            </a:r>
          </a:p>
          <a:p>
            <a:endParaRPr lang="en-US" sz="4800" dirty="0"/>
          </a:p>
          <a:p>
            <a:r>
              <a:rPr lang="en-US" sz="3200" dirty="0"/>
              <a:t>…John the Baptist</a:t>
            </a:r>
          </a:p>
          <a:p>
            <a:r>
              <a:rPr lang="en-US" sz="3200" dirty="0"/>
              <a:t>…Nicodemus</a:t>
            </a:r>
          </a:p>
          <a:p>
            <a:r>
              <a:rPr lang="en-US" sz="3200" dirty="0"/>
              <a:t>…the Samaritan Woman</a:t>
            </a:r>
          </a:p>
        </p:txBody>
      </p:sp>
    </p:spTree>
    <p:extLst>
      <p:ext uri="{BB962C8B-B14F-4D97-AF65-F5344CB8AC3E}">
        <p14:creationId xmlns:p14="http://schemas.microsoft.com/office/powerpoint/2010/main" val="105278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1433B-24BA-BBC8-81F9-685529D4C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2698C-796A-456B-602B-3913F96C0BA3}"/>
              </a:ext>
            </a:extLst>
          </p:cNvPr>
          <p:cNvSpPr txBox="1"/>
          <p:nvPr/>
        </p:nvSpPr>
        <p:spPr>
          <a:xfrm>
            <a:off x="691375" y="669073"/>
            <a:ext cx="6969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The differences…</a:t>
            </a:r>
          </a:p>
          <a:p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difference of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difference of prayer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difference of proximity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919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2953-5759-B627-9842-A6EB8984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2F39F9-F403-1788-4E80-05F2AD4007AC}"/>
              </a:ext>
            </a:extLst>
          </p:cNvPr>
          <p:cNvSpPr txBox="1"/>
          <p:nvPr/>
        </p:nvSpPr>
        <p:spPr>
          <a:xfrm>
            <a:off x="663383" y="314510"/>
            <a:ext cx="10701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Then the father realized that this was the exact time at which Jesus had said to him, “Your son will live”. </a:t>
            </a: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So he and all his household believed.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66741-D50A-C6CF-EC4B-24CEB1ECA189}"/>
              </a:ext>
            </a:extLst>
          </p:cNvPr>
          <p:cNvSpPr txBox="1"/>
          <p:nvPr/>
        </p:nvSpPr>
        <p:spPr>
          <a:xfrm>
            <a:off x="7511143" y="1992584"/>
            <a:ext cx="315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(John </a:t>
            </a:r>
            <a:r>
              <a:rPr lang="en-GB" sz="2400" i="1" dirty="0" err="1"/>
              <a:t>ch</a:t>
            </a:r>
            <a:r>
              <a:rPr lang="en-GB" sz="2400" i="1" dirty="0"/>
              <a:t> 4 v 53)</a:t>
            </a:r>
          </a:p>
        </p:txBody>
      </p:sp>
    </p:spTree>
    <p:extLst>
      <p:ext uri="{BB962C8B-B14F-4D97-AF65-F5344CB8AC3E}">
        <p14:creationId xmlns:p14="http://schemas.microsoft.com/office/powerpoint/2010/main" val="163740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7A7F6-C9B9-0696-A8FD-AAEEE3CCA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100BEA8B-6904-D7B9-5509-802B48464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3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5AB30-06E1-30E5-F1AE-21968FB89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a playground&#10;&#10;Description automatically generated">
            <a:extLst>
              <a:ext uri="{FF2B5EF4-FFF2-40B4-BE49-F238E27FC236}">
                <a16:creationId xmlns:a16="http://schemas.microsoft.com/office/drawing/2014/main" id="{E40FAA33-14A8-8A84-AFDB-936709FE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6" y="1"/>
            <a:ext cx="1215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E180C-C21D-7BE8-8A0A-E75440E0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1F593C-B7E7-BD94-82A4-188216AA99DA}"/>
              </a:ext>
            </a:extLst>
          </p:cNvPr>
          <p:cNvSpPr txBox="1"/>
          <p:nvPr/>
        </p:nvSpPr>
        <p:spPr>
          <a:xfrm>
            <a:off x="663383" y="314510"/>
            <a:ext cx="107013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Once more </a:t>
            </a:r>
            <a:r>
              <a:rPr lang="en-US" sz="3200" i="1" dirty="0">
                <a:effectLst/>
                <a:latin typeface="Arial" panose="020B0604020202020204" pitchFamily="34" charset="0"/>
                <a:ea typeface="MS Minngs"/>
              </a:rPr>
              <a:t>Jesus</a:t>
            </a:r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 visited Cana in Galilee, where he had turned the water into wine. And there was a certain royal official whose son lay sick at Capernaum.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When this man heard that Jesus had arrived in Galilee from Judea, he went to him and begged him to come and heal his son, who was close to death.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The royal official said, “Sir, come down before my child dies.”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Jesus replied, “You may go. Your son will live.”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The man took Jesus at his word and departed. 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A2085-6A2A-A703-C1A4-D8D41CCEFAAF}"/>
              </a:ext>
            </a:extLst>
          </p:cNvPr>
          <p:cNvSpPr txBox="1"/>
          <p:nvPr/>
        </p:nvSpPr>
        <p:spPr>
          <a:xfrm>
            <a:off x="4637314" y="5958094"/>
            <a:ext cx="315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(John </a:t>
            </a:r>
            <a:r>
              <a:rPr lang="en-GB" sz="2400" i="1" dirty="0" err="1"/>
              <a:t>ch</a:t>
            </a:r>
            <a:r>
              <a:rPr lang="en-GB" sz="2400" i="1" dirty="0"/>
              <a:t> 4 vs 46-50)</a:t>
            </a:r>
          </a:p>
        </p:txBody>
      </p:sp>
    </p:spTree>
    <p:extLst>
      <p:ext uri="{BB962C8B-B14F-4D97-AF65-F5344CB8AC3E}">
        <p14:creationId xmlns:p14="http://schemas.microsoft.com/office/powerpoint/2010/main" val="283174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303FB-595F-2A89-EA02-634067CCC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59D1A6-9483-8EFE-9DBE-02B946038670}"/>
              </a:ext>
            </a:extLst>
          </p:cNvPr>
          <p:cNvSpPr txBox="1"/>
          <p:nvPr/>
        </p:nvSpPr>
        <p:spPr>
          <a:xfrm>
            <a:off x="663383" y="314510"/>
            <a:ext cx="107013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While he was still on the way, his servants met him with the news that his boy was living.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When he inquired as to the time when his son got better, they said to him, “The fever left him yesterday at the seventh hour”.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Then the father realized that this was the exact time at which Jesus had said to him, “Your son will live”. So he and all his household believed.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E40FB5-1B71-A5BF-CC83-A4AA3DDCE828}"/>
              </a:ext>
            </a:extLst>
          </p:cNvPr>
          <p:cNvSpPr txBox="1"/>
          <p:nvPr/>
        </p:nvSpPr>
        <p:spPr>
          <a:xfrm>
            <a:off x="4637314" y="5958094"/>
            <a:ext cx="315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(John </a:t>
            </a:r>
            <a:r>
              <a:rPr lang="en-GB" sz="2400" i="1" dirty="0" err="1"/>
              <a:t>ch</a:t>
            </a:r>
            <a:r>
              <a:rPr lang="en-GB" sz="2400" i="1" dirty="0"/>
              <a:t> 4 vs 51-53)</a:t>
            </a:r>
          </a:p>
        </p:txBody>
      </p:sp>
    </p:spTree>
    <p:extLst>
      <p:ext uri="{BB962C8B-B14F-4D97-AF65-F5344CB8AC3E}">
        <p14:creationId xmlns:p14="http://schemas.microsoft.com/office/powerpoint/2010/main" val="161337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B82D5-F9D7-86BE-951C-0A4CC288C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658A6-EC06-6FB1-0935-B9F3296B0AC6}"/>
              </a:ext>
            </a:extLst>
          </p:cNvPr>
          <p:cNvSpPr txBox="1"/>
          <p:nvPr/>
        </p:nvSpPr>
        <p:spPr>
          <a:xfrm>
            <a:off x="663383" y="314510"/>
            <a:ext cx="10701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Some time later, Jesus went up to Jerusalem for a feast of the Jews.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Now there is in Jerusalem near the Sheep Gate a pool, which in Aramaic is called Bethesda and which is surrounded by five covered colonnades.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Here a great number of disabled people used to lie—the blind, the lame, the paralyzed.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One who was there had been an invalid for thirty-eight years.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0E19E1-B777-8C66-6985-04BF3F975491}"/>
              </a:ext>
            </a:extLst>
          </p:cNvPr>
          <p:cNvSpPr txBox="1"/>
          <p:nvPr/>
        </p:nvSpPr>
        <p:spPr>
          <a:xfrm>
            <a:off x="4637314" y="5958094"/>
            <a:ext cx="315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(John </a:t>
            </a:r>
            <a:r>
              <a:rPr lang="en-GB" sz="2400" i="1" dirty="0" err="1"/>
              <a:t>ch</a:t>
            </a:r>
            <a:r>
              <a:rPr lang="en-GB" sz="2400" i="1" dirty="0"/>
              <a:t> 5 vs 1-5)</a:t>
            </a:r>
          </a:p>
        </p:txBody>
      </p:sp>
    </p:spTree>
    <p:extLst>
      <p:ext uri="{BB962C8B-B14F-4D97-AF65-F5344CB8AC3E}">
        <p14:creationId xmlns:p14="http://schemas.microsoft.com/office/powerpoint/2010/main" val="281524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38E28-7462-BF9D-87CF-7DD6DD26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C41543-B789-CDF0-2413-4797139C7837}"/>
              </a:ext>
            </a:extLst>
          </p:cNvPr>
          <p:cNvSpPr txBox="1"/>
          <p:nvPr/>
        </p:nvSpPr>
        <p:spPr>
          <a:xfrm>
            <a:off x="663383" y="314510"/>
            <a:ext cx="107013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When Jesus saw him lying there and learned that he had been in this condition for a long time, he asked him, “Do you want to get well?”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“Sir,” the invalid replied, “I have no one to help me into the pool when the water is stirred. While I am trying to get in, someone else goes down ahead of me.”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Then Jesus said to him, “Get up! Pick up your mat and walk.” 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MS Minngs"/>
              </a:rPr>
              <a:t>At once the man was cured; he picked up his mat and walked.</a:t>
            </a:r>
            <a:endParaRPr lang="en-GB" sz="3200" dirty="0">
              <a:effectLst/>
              <a:latin typeface="Times New Roman" panose="02020603050405020304" pitchFamily="18" charset="0"/>
              <a:ea typeface="MS Minng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1728A-426E-C2F3-8C24-5BF7270E37F9}"/>
              </a:ext>
            </a:extLst>
          </p:cNvPr>
          <p:cNvSpPr txBox="1"/>
          <p:nvPr/>
        </p:nvSpPr>
        <p:spPr>
          <a:xfrm>
            <a:off x="4637314" y="5958094"/>
            <a:ext cx="315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(John </a:t>
            </a:r>
            <a:r>
              <a:rPr lang="en-GB" sz="2400" i="1" dirty="0" err="1"/>
              <a:t>ch</a:t>
            </a:r>
            <a:r>
              <a:rPr lang="en-GB" sz="2400" i="1" dirty="0"/>
              <a:t> 5 vs 6-9)</a:t>
            </a:r>
          </a:p>
        </p:txBody>
      </p:sp>
    </p:spTree>
    <p:extLst>
      <p:ext uri="{BB962C8B-B14F-4D97-AF65-F5344CB8AC3E}">
        <p14:creationId xmlns:p14="http://schemas.microsoft.com/office/powerpoint/2010/main" val="289882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33140-168D-8774-6FA2-21DB06A6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216FAD-6B6E-428D-5D6A-536B7D113071}"/>
              </a:ext>
            </a:extLst>
          </p:cNvPr>
          <p:cNvSpPr txBox="1"/>
          <p:nvPr/>
        </p:nvSpPr>
        <p:spPr>
          <a:xfrm>
            <a:off x="876202" y="1711508"/>
            <a:ext cx="3283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MS Minngs"/>
              </a:rPr>
              <a:t>T</a:t>
            </a:r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here was a certain royal official </a:t>
            </a:r>
          </a:p>
          <a:p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whose son </a:t>
            </a:r>
          </a:p>
          <a:p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lay sick at Capernaum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832FF-3A02-91B7-01E9-19FCA1A2AF84}"/>
              </a:ext>
            </a:extLst>
          </p:cNvPr>
          <p:cNvSpPr txBox="1"/>
          <p:nvPr/>
        </p:nvSpPr>
        <p:spPr>
          <a:xfrm>
            <a:off x="8032334" y="1720840"/>
            <a:ext cx="3283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One who </a:t>
            </a:r>
          </a:p>
          <a:p>
            <a:pPr algn="r"/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was there </a:t>
            </a:r>
          </a:p>
          <a:p>
            <a:pPr algn="r"/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had been </a:t>
            </a:r>
          </a:p>
          <a:p>
            <a:pPr algn="r"/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an invalid </a:t>
            </a:r>
          </a:p>
          <a:p>
            <a:pPr algn="r"/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for 38 </a:t>
            </a:r>
          </a:p>
          <a:p>
            <a:pPr algn="r"/>
            <a:r>
              <a:rPr lang="en-US" sz="3600" dirty="0">
                <a:effectLst/>
                <a:latin typeface="Arial" panose="020B0604020202020204" pitchFamily="34" charset="0"/>
                <a:ea typeface="MS Minngs"/>
              </a:rPr>
              <a:t>years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2C2DC7-B251-B438-DFD8-B14D202A97E8}"/>
              </a:ext>
            </a:extLst>
          </p:cNvPr>
          <p:cNvSpPr/>
          <p:nvPr/>
        </p:nvSpPr>
        <p:spPr>
          <a:xfrm>
            <a:off x="280828" y="121298"/>
            <a:ext cx="8079401" cy="65967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996A47-3310-8D22-520E-D7A551C446FE}"/>
              </a:ext>
            </a:extLst>
          </p:cNvPr>
          <p:cNvSpPr/>
          <p:nvPr/>
        </p:nvSpPr>
        <p:spPr>
          <a:xfrm>
            <a:off x="3831771" y="121297"/>
            <a:ext cx="8079401" cy="65967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D4500-43D4-FF7C-2F72-9FBD60F8D00A}"/>
              </a:ext>
            </a:extLst>
          </p:cNvPr>
          <p:cNvSpPr txBox="1"/>
          <p:nvPr/>
        </p:nvSpPr>
        <p:spPr>
          <a:xfrm>
            <a:off x="4515173" y="1720840"/>
            <a:ext cx="3283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MS Minngs"/>
              </a:rPr>
              <a:t>Jesus impacts their lives for good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895F4-48F0-A014-7928-01FC8A1F50F5}"/>
              </a:ext>
            </a:extLst>
          </p:cNvPr>
          <p:cNvSpPr txBox="1"/>
          <p:nvPr/>
        </p:nvSpPr>
        <p:spPr>
          <a:xfrm>
            <a:off x="4839983" y="3936831"/>
            <a:ext cx="263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MS Minngs"/>
              </a:rPr>
              <a:t>A miracle of healing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454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4530-7A25-E5E4-24CB-FFC52849E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297B1E-497C-E24D-5AA4-5218DC61CB57}"/>
              </a:ext>
            </a:extLst>
          </p:cNvPr>
          <p:cNvSpPr txBox="1"/>
          <p:nvPr/>
        </p:nvSpPr>
        <p:spPr>
          <a:xfrm>
            <a:off x="691375" y="669073"/>
            <a:ext cx="6969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Take Jesus at his word</a:t>
            </a:r>
          </a:p>
          <a:p>
            <a:r>
              <a:rPr lang="en-US" sz="4800" dirty="0"/>
              <a:t>Do what Jesus says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227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4CFA6-DFB7-42AC-F3E5-F89DC17B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CA154-276B-DDAF-18D9-B894D2E9B331}"/>
              </a:ext>
            </a:extLst>
          </p:cNvPr>
          <p:cNvSpPr txBox="1"/>
          <p:nvPr/>
        </p:nvSpPr>
        <p:spPr>
          <a:xfrm>
            <a:off x="691375" y="669073"/>
            <a:ext cx="69695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Jesus word to us…</a:t>
            </a:r>
          </a:p>
          <a:p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 instruction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 invitation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 inspiration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 illustration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0406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525</Words>
  <Application>Microsoft Office PowerPoint</Application>
  <PresentationFormat>Widescreen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North</dc:creator>
  <cp:lastModifiedBy>Derek Powell</cp:lastModifiedBy>
  <cp:revision>2</cp:revision>
  <dcterms:created xsi:type="dcterms:W3CDTF">2023-11-08T12:11:03Z</dcterms:created>
  <dcterms:modified xsi:type="dcterms:W3CDTF">2024-02-16T14:14:58Z</dcterms:modified>
</cp:coreProperties>
</file>