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3" r:id="rId3"/>
    <p:sldId id="270" r:id="rId4"/>
    <p:sldId id="271" r:id="rId5"/>
    <p:sldId id="272" r:id="rId6"/>
    <p:sldId id="273" r:id="rId7"/>
    <p:sldId id="274" r:id="rId8"/>
    <p:sldId id="267" r:id="rId9"/>
    <p:sldId id="261" r:id="rId10"/>
    <p:sldId id="275" r:id="rId11"/>
    <p:sldId id="266" r:id="rId12"/>
    <p:sldId id="276" r:id="rId13"/>
    <p:sldId id="277" r:id="rId14"/>
    <p:sldId id="278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E06AF5-31AA-482C-87F4-65562F90BA1C}" v="27" dt="2023-11-03T13:45:30.2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2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rek Powell" userId="ad897b6b1b2bfbc4" providerId="LiveId" clId="{F6E06AF5-31AA-482C-87F4-65562F90BA1C}"/>
    <pc:docChg chg="custSel delSld modSld sldOrd">
      <pc:chgData name="Derek Powell" userId="ad897b6b1b2bfbc4" providerId="LiveId" clId="{F6E06AF5-31AA-482C-87F4-65562F90BA1C}" dt="2023-11-03T13:46:25.999" v="444" actId="20577"/>
      <pc:docMkLst>
        <pc:docMk/>
      </pc:docMkLst>
      <pc:sldChg chg="addSp delSp modSp mod">
        <pc:chgData name="Derek Powell" userId="ad897b6b1b2bfbc4" providerId="LiveId" clId="{F6E06AF5-31AA-482C-87F4-65562F90BA1C}" dt="2023-11-03T13:04:41.839" v="31" actId="1076"/>
        <pc:sldMkLst>
          <pc:docMk/>
          <pc:sldMk cId="2194974818" sldId="257"/>
        </pc:sldMkLst>
        <pc:spChg chg="add mod">
          <ac:chgData name="Derek Powell" userId="ad897b6b1b2bfbc4" providerId="LiveId" clId="{F6E06AF5-31AA-482C-87F4-65562F90BA1C}" dt="2023-11-03T13:04:41.839" v="31" actId="1076"/>
          <ac:spMkLst>
            <pc:docMk/>
            <pc:sldMk cId="2194974818" sldId="257"/>
            <ac:spMk id="5" creationId="{8F6D1093-342C-75C7-55A4-6BB2F91F190B}"/>
          </ac:spMkLst>
        </pc:spChg>
        <pc:picChg chg="add mod">
          <ac:chgData name="Derek Powell" userId="ad897b6b1b2bfbc4" providerId="LiveId" clId="{F6E06AF5-31AA-482C-87F4-65562F90BA1C}" dt="2023-11-03T13:02:40.163" v="5" actId="1076"/>
          <ac:picMkLst>
            <pc:docMk/>
            <pc:sldMk cId="2194974818" sldId="257"/>
            <ac:picMk id="2" creationId="{B419E67D-C291-15EA-4763-EE3FC5B31779}"/>
          </ac:picMkLst>
        </pc:picChg>
        <pc:picChg chg="del">
          <ac:chgData name="Derek Powell" userId="ad897b6b1b2bfbc4" providerId="LiveId" clId="{F6E06AF5-31AA-482C-87F4-65562F90BA1C}" dt="2023-11-03T13:02:10.714" v="2" actId="478"/>
          <ac:picMkLst>
            <pc:docMk/>
            <pc:sldMk cId="2194974818" sldId="257"/>
            <ac:picMk id="3" creationId="{344A5357-F5C7-66C0-9F8D-24897B02020F}"/>
          </ac:picMkLst>
        </pc:picChg>
        <pc:picChg chg="del">
          <ac:chgData name="Derek Powell" userId="ad897b6b1b2bfbc4" providerId="LiveId" clId="{F6E06AF5-31AA-482C-87F4-65562F90BA1C}" dt="2023-11-03T13:02:09.725" v="1" actId="478"/>
          <ac:picMkLst>
            <pc:docMk/>
            <pc:sldMk cId="2194974818" sldId="257"/>
            <ac:picMk id="4" creationId="{04888757-CCB3-7DC3-673C-7798E71AC537}"/>
          </ac:picMkLst>
        </pc:picChg>
        <pc:picChg chg="del">
          <ac:chgData name="Derek Powell" userId="ad897b6b1b2bfbc4" providerId="LiveId" clId="{F6E06AF5-31AA-482C-87F4-65562F90BA1C}" dt="2023-11-03T13:02:08.767" v="0" actId="478"/>
          <ac:picMkLst>
            <pc:docMk/>
            <pc:sldMk cId="2194974818" sldId="257"/>
            <ac:picMk id="1026" creationId="{6A6C642F-BB3A-F3C2-5BFF-C5E196D3A1B0}"/>
          </ac:picMkLst>
        </pc:picChg>
      </pc:sldChg>
      <pc:sldChg chg="del">
        <pc:chgData name="Derek Powell" userId="ad897b6b1b2bfbc4" providerId="LiveId" clId="{F6E06AF5-31AA-482C-87F4-65562F90BA1C}" dt="2023-11-03T13:41:17.061" v="368" actId="47"/>
        <pc:sldMkLst>
          <pc:docMk/>
          <pc:sldMk cId="2095656747" sldId="260"/>
        </pc:sldMkLst>
      </pc:sldChg>
      <pc:sldChg chg="addSp delSp modSp mod">
        <pc:chgData name="Derek Powell" userId="ad897b6b1b2bfbc4" providerId="LiveId" clId="{F6E06AF5-31AA-482C-87F4-65562F90BA1C}" dt="2023-11-03T13:27:52.571" v="170" actId="14100"/>
        <pc:sldMkLst>
          <pc:docMk/>
          <pc:sldMk cId="867102234" sldId="261"/>
        </pc:sldMkLst>
        <pc:spChg chg="del">
          <ac:chgData name="Derek Powell" userId="ad897b6b1b2bfbc4" providerId="LiveId" clId="{F6E06AF5-31AA-482C-87F4-65562F90BA1C}" dt="2023-11-03T13:27:41.959" v="167" actId="478"/>
          <ac:spMkLst>
            <pc:docMk/>
            <pc:sldMk cId="867102234" sldId="261"/>
            <ac:spMk id="2" creationId="{1DCC2C81-6BA3-2383-5755-86489947FCC9}"/>
          </ac:spMkLst>
        </pc:spChg>
        <pc:picChg chg="add mod">
          <ac:chgData name="Derek Powell" userId="ad897b6b1b2bfbc4" providerId="LiveId" clId="{F6E06AF5-31AA-482C-87F4-65562F90BA1C}" dt="2023-11-03T13:27:52.571" v="170" actId="14100"/>
          <ac:picMkLst>
            <pc:docMk/>
            <pc:sldMk cId="867102234" sldId="261"/>
            <ac:picMk id="3074" creationId="{218ACF5D-3E72-7432-10A4-5F3E2FF7F1F4}"/>
          </ac:picMkLst>
        </pc:picChg>
      </pc:sldChg>
      <pc:sldChg chg="del">
        <pc:chgData name="Derek Powell" userId="ad897b6b1b2bfbc4" providerId="LiveId" clId="{F6E06AF5-31AA-482C-87F4-65562F90BA1C}" dt="2023-11-03T13:41:07.853" v="365" actId="47"/>
        <pc:sldMkLst>
          <pc:docMk/>
          <pc:sldMk cId="1155133161" sldId="262"/>
        </pc:sldMkLst>
      </pc:sldChg>
      <pc:sldChg chg="modSp mod ord">
        <pc:chgData name="Derek Powell" userId="ad897b6b1b2bfbc4" providerId="LiveId" clId="{F6E06AF5-31AA-482C-87F4-65562F90BA1C}" dt="2023-11-03T13:11:56.861" v="62"/>
        <pc:sldMkLst>
          <pc:docMk/>
          <pc:sldMk cId="3894511446" sldId="263"/>
        </pc:sldMkLst>
        <pc:spChg chg="mod">
          <ac:chgData name="Derek Powell" userId="ad897b6b1b2bfbc4" providerId="LiveId" clId="{F6E06AF5-31AA-482C-87F4-65562F90BA1C}" dt="2023-11-03T13:11:51.633" v="60" actId="20577"/>
          <ac:spMkLst>
            <pc:docMk/>
            <pc:sldMk cId="3894511446" sldId="263"/>
            <ac:spMk id="2" creationId="{1DCC2C81-6BA3-2383-5755-86489947FCC9}"/>
          </ac:spMkLst>
        </pc:spChg>
        <pc:spChg chg="mod">
          <ac:chgData name="Derek Powell" userId="ad897b6b1b2bfbc4" providerId="LiveId" clId="{F6E06AF5-31AA-482C-87F4-65562F90BA1C}" dt="2023-11-03T13:11:10.185" v="48" actId="20577"/>
          <ac:spMkLst>
            <pc:docMk/>
            <pc:sldMk cId="3894511446" sldId="263"/>
            <ac:spMk id="3" creationId="{ED685058-250A-6C68-5CF9-294A1E823BCF}"/>
          </ac:spMkLst>
        </pc:spChg>
      </pc:sldChg>
      <pc:sldChg chg="del">
        <pc:chgData name="Derek Powell" userId="ad897b6b1b2bfbc4" providerId="LiveId" clId="{F6E06AF5-31AA-482C-87F4-65562F90BA1C}" dt="2023-11-03T13:21:38.903" v="158" actId="47"/>
        <pc:sldMkLst>
          <pc:docMk/>
          <pc:sldMk cId="2500093743" sldId="264"/>
        </pc:sldMkLst>
      </pc:sldChg>
      <pc:sldChg chg="del">
        <pc:chgData name="Derek Powell" userId="ad897b6b1b2bfbc4" providerId="LiveId" clId="{F6E06AF5-31AA-482C-87F4-65562F90BA1C}" dt="2023-11-03T13:21:45.706" v="159" actId="47"/>
        <pc:sldMkLst>
          <pc:docMk/>
          <pc:sldMk cId="365374182" sldId="265"/>
        </pc:sldMkLst>
      </pc:sldChg>
      <pc:sldChg chg="modSp mod ord">
        <pc:chgData name="Derek Powell" userId="ad897b6b1b2bfbc4" providerId="LiveId" clId="{F6E06AF5-31AA-482C-87F4-65562F90BA1C}" dt="2023-11-03T13:36:01.192" v="254" actId="20577"/>
        <pc:sldMkLst>
          <pc:docMk/>
          <pc:sldMk cId="696788971" sldId="266"/>
        </pc:sldMkLst>
        <pc:spChg chg="mod">
          <ac:chgData name="Derek Powell" userId="ad897b6b1b2bfbc4" providerId="LiveId" clId="{F6E06AF5-31AA-482C-87F4-65562F90BA1C}" dt="2023-11-03T13:36:01.192" v="254" actId="20577"/>
          <ac:spMkLst>
            <pc:docMk/>
            <pc:sldMk cId="696788971" sldId="266"/>
            <ac:spMk id="2" creationId="{1DCC2C81-6BA3-2383-5755-86489947FCC9}"/>
          </ac:spMkLst>
        </pc:spChg>
      </pc:sldChg>
      <pc:sldChg chg="addSp delSp modSp mod ord">
        <pc:chgData name="Derek Powell" userId="ad897b6b1b2bfbc4" providerId="LiveId" clId="{F6E06AF5-31AA-482C-87F4-65562F90BA1C}" dt="2023-11-03T13:24:19.466" v="166" actId="1076"/>
        <pc:sldMkLst>
          <pc:docMk/>
          <pc:sldMk cId="1837875479" sldId="267"/>
        </pc:sldMkLst>
        <pc:picChg chg="del">
          <ac:chgData name="Derek Powell" userId="ad897b6b1b2bfbc4" providerId="LiveId" clId="{F6E06AF5-31AA-482C-87F4-65562F90BA1C}" dt="2023-11-03T13:24:06.688" v="162" actId="478"/>
          <ac:picMkLst>
            <pc:docMk/>
            <pc:sldMk cId="1837875479" sldId="267"/>
            <ac:picMk id="4" creationId="{1FC43490-8860-F2A2-3E3E-A06C7BA9A6D2}"/>
          </ac:picMkLst>
        </pc:picChg>
        <pc:picChg chg="add mod">
          <ac:chgData name="Derek Powell" userId="ad897b6b1b2bfbc4" providerId="LiveId" clId="{F6E06AF5-31AA-482C-87F4-65562F90BA1C}" dt="2023-11-03T13:24:19.466" v="166" actId="1076"/>
          <ac:picMkLst>
            <pc:docMk/>
            <pc:sldMk cId="1837875479" sldId="267"/>
            <ac:picMk id="2050" creationId="{BAE2128A-5ED8-F4E8-0003-BB5D20F23E7E}"/>
          </ac:picMkLst>
        </pc:picChg>
      </pc:sldChg>
      <pc:sldChg chg="del">
        <pc:chgData name="Derek Powell" userId="ad897b6b1b2bfbc4" providerId="LiveId" clId="{F6E06AF5-31AA-482C-87F4-65562F90BA1C}" dt="2023-11-03T13:41:09.517" v="366" actId="47"/>
        <pc:sldMkLst>
          <pc:docMk/>
          <pc:sldMk cId="3556226713" sldId="268"/>
        </pc:sldMkLst>
      </pc:sldChg>
      <pc:sldChg chg="del">
        <pc:chgData name="Derek Powell" userId="ad897b6b1b2bfbc4" providerId="LiveId" clId="{F6E06AF5-31AA-482C-87F4-65562F90BA1C}" dt="2023-11-03T13:41:11.811" v="367" actId="47"/>
        <pc:sldMkLst>
          <pc:docMk/>
          <pc:sldMk cId="3150294800" sldId="269"/>
        </pc:sldMkLst>
      </pc:sldChg>
      <pc:sldChg chg="modSp mod">
        <pc:chgData name="Derek Powell" userId="ad897b6b1b2bfbc4" providerId="LiveId" clId="{F6E06AF5-31AA-482C-87F4-65562F90BA1C}" dt="2023-11-03T13:13:47.647" v="84" actId="20577"/>
        <pc:sldMkLst>
          <pc:docMk/>
          <pc:sldMk cId="3782777704" sldId="270"/>
        </pc:sldMkLst>
        <pc:spChg chg="mod">
          <ac:chgData name="Derek Powell" userId="ad897b6b1b2bfbc4" providerId="LiveId" clId="{F6E06AF5-31AA-482C-87F4-65562F90BA1C}" dt="2023-11-03T13:13:47.647" v="84" actId="20577"/>
          <ac:spMkLst>
            <pc:docMk/>
            <pc:sldMk cId="3782777704" sldId="270"/>
            <ac:spMk id="2" creationId="{1DCC2C81-6BA3-2383-5755-86489947FCC9}"/>
          </ac:spMkLst>
        </pc:spChg>
        <pc:spChg chg="mod">
          <ac:chgData name="Derek Powell" userId="ad897b6b1b2bfbc4" providerId="LiveId" clId="{F6E06AF5-31AA-482C-87F4-65562F90BA1C}" dt="2023-11-03T13:13:06.435" v="69" actId="20577"/>
          <ac:spMkLst>
            <pc:docMk/>
            <pc:sldMk cId="3782777704" sldId="270"/>
            <ac:spMk id="3" creationId="{ED685058-250A-6C68-5CF9-294A1E823BCF}"/>
          </ac:spMkLst>
        </pc:spChg>
      </pc:sldChg>
      <pc:sldChg chg="modSp mod">
        <pc:chgData name="Derek Powell" userId="ad897b6b1b2bfbc4" providerId="LiveId" clId="{F6E06AF5-31AA-482C-87F4-65562F90BA1C}" dt="2023-11-03T13:16:27.383" v="106" actId="20577"/>
        <pc:sldMkLst>
          <pc:docMk/>
          <pc:sldMk cId="3735767658" sldId="271"/>
        </pc:sldMkLst>
        <pc:spChg chg="mod">
          <ac:chgData name="Derek Powell" userId="ad897b6b1b2bfbc4" providerId="LiveId" clId="{F6E06AF5-31AA-482C-87F4-65562F90BA1C}" dt="2023-11-03T13:16:01.935" v="105" actId="6549"/>
          <ac:spMkLst>
            <pc:docMk/>
            <pc:sldMk cId="3735767658" sldId="271"/>
            <ac:spMk id="2" creationId="{1DCC2C81-6BA3-2383-5755-86489947FCC9}"/>
          </ac:spMkLst>
        </pc:spChg>
        <pc:spChg chg="mod">
          <ac:chgData name="Derek Powell" userId="ad897b6b1b2bfbc4" providerId="LiveId" clId="{F6E06AF5-31AA-482C-87F4-65562F90BA1C}" dt="2023-11-03T13:16:27.383" v="106" actId="20577"/>
          <ac:spMkLst>
            <pc:docMk/>
            <pc:sldMk cId="3735767658" sldId="271"/>
            <ac:spMk id="3" creationId="{ED685058-250A-6C68-5CF9-294A1E823BCF}"/>
          </ac:spMkLst>
        </pc:spChg>
      </pc:sldChg>
      <pc:sldChg chg="modSp mod">
        <pc:chgData name="Derek Powell" userId="ad897b6b1b2bfbc4" providerId="LiveId" clId="{F6E06AF5-31AA-482C-87F4-65562F90BA1C}" dt="2023-11-03T13:17:51.681" v="124" actId="20577"/>
        <pc:sldMkLst>
          <pc:docMk/>
          <pc:sldMk cId="2388500846" sldId="272"/>
        </pc:sldMkLst>
        <pc:spChg chg="mod">
          <ac:chgData name="Derek Powell" userId="ad897b6b1b2bfbc4" providerId="LiveId" clId="{F6E06AF5-31AA-482C-87F4-65562F90BA1C}" dt="2023-11-03T13:17:51.681" v="124" actId="20577"/>
          <ac:spMkLst>
            <pc:docMk/>
            <pc:sldMk cId="2388500846" sldId="272"/>
            <ac:spMk id="2" creationId="{1DCC2C81-6BA3-2383-5755-86489947FCC9}"/>
          </ac:spMkLst>
        </pc:spChg>
        <pc:spChg chg="mod">
          <ac:chgData name="Derek Powell" userId="ad897b6b1b2bfbc4" providerId="LiveId" clId="{F6E06AF5-31AA-482C-87F4-65562F90BA1C}" dt="2023-11-03T13:17:11.549" v="110" actId="20577"/>
          <ac:spMkLst>
            <pc:docMk/>
            <pc:sldMk cId="2388500846" sldId="272"/>
            <ac:spMk id="3" creationId="{ED685058-250A-6C68-5CF9-294A1E823BCF}"/>
          </ac:spMkLst>
        </pc:spChg>
      </pc:sldChg>
      <pc:sldChg chg="modSp mod">
        <pc:chgData name="Derek Powell" userId="ad897b6b1b2bfbc4" providerId="LiveId" clId="{F6E06AF5-31AA-482C-87F4-65562F90BA1C}" dt="2023-11-03T13:20:40.627" v="148" actId="20577"/>
        <pc:sldMkLst>
          <pc:docMk/>
          <pc:sldMk cId="2510212855" sldId="273"/>
        </pc:sldMkLst>
        <pc:spChg chg="mod">
          <ac:chgData name="Derek Powell" userId="ad897b6b1b2bfbc4" providerId="LiveId" clId="{F6E06AF5-31AA-482C-87F4-65562F90BA1C}" dt="2023-11-03T13:20:34.717" v="147" actId="6549"/>
          <ac:spMkLst>
            <pc:docMk/>
            <pc:sldMk cId="2510212855" sldId="273"/>
            <ac:spMk id="2" creationId="{1DCC2C81-6BA3-2383-5755-86489947FCC9}"/>
          </ac:spMkLst>
        </pc:spChg>
        <pc:spChg chg="mod">
          <ac:chgData name="Derek Powell" userId="ad897b6b1b2bfbc4" providerId="LiveId" clId="{F6E06AF5-31AA-482C-87F4-65562F90BA1C}" dt="2023-11-03T13:20:40.627" v="148" actId="20577"/>
          <ac:spMkLst>
            <pc:docMk/>
            <pc:sldMk cId="2510212855" sldId="273"/>
            <ac:spMk id="3" creationId="{ED685058-250A-6C68-5CF9-294A1E823BCF}"/>
          </ac:spMkLst>
        </pc:spChg>
      </pc:sldChg>
      <pc:sldChg chg="modSp mod">
        <pc:chgData name="Derek Powell" userId="ad897b6b1b2bfbc4" providerId="LiveId" clId="{F6E06AF5-31AA-482C-87F4-65562F90BA1C}" dt="2023-11-03T13:21:29.717" v="157" actId="20577"/>
        <pc:sldMkLst>
          <pc:docMk/>
          <pc:sldMk cId="2919057102" sldId="274"/>
        </pc:sldMkLst>
        <pc:spChg chg="mod">
          <ac:chgData name="Derek Powell" userId="ad897b6b1b2bfbc4" providerId="LiveId" clId="{F6E06AF5-31AA-482C-87F4-65562F90BA1C}" dt="2023-11-03T13:21:29.717" v="157" actId="20577"/>
          <ac:spMkLst>
            <pc:docMk/>
            <pc:sldMk cId="2919057102" sldId="274"/>
            <ac:spMk id="2" creationId="{1DCC2C81-6BA3-2383-5755-86489947FCC9}"/>
          </ac:spMkLst>
        </pc:spChg>
        <pc:spChg chg="mod">
          <ac:chgData name="Derek Powell" userId="ad897b6b1b2bfbc4" providerId="LiveId" clId="{F6E06AF5-31AA-482C-87F4-65562F90BA1C}" dt="2023-11-03T13:21:20.398" v="153" actId="20577"/>
          <ac:spMkLst>
            <pc:docMk/>
            <pc:sldMk cId="2919057102" sldId="274"/>
            <ac:spMk id="3" creationId="{ED685058-250A-6C68-5CF9-294A1E823BCF}"/>
          </ac:spMkLst>
        </pc:spChg>
      </pc:sldChg>
      <pc:sldChg chg="addSp delSp modSp mod setBg">
        <pc:chgData name="Derek Powell" userId="ad897b6b1b2bfbc4" providerId="LiveId" clId="{F6E06AF5-31AA-482C-87F4-65562F90BA1C}" dt="2023-11-03T13:32:34.055" v="174" actId="26606"/>
        <pc:sldMkLst>
          <pc:docMk/>
          <pc:sldMk cId="2790358966" sldId="275"/>
        </pc:sldMkLst>
        <pc:spChg chg="add">
          <ac:chgData name="Derek Powell" userId="ad897b6b1b2bfbc4" providerId="LiveId" clId="{F6E06AF5-31AA-482C-87F4-65562F90BA1C}" dt="2023-11-03T13:32:34.055" v="174" actId="26606"/>
          <ac:spMkLst>
            <pc:docMk/>
            <pc:sldMk cId="2790358966" sldId="275"/>
            <ac:spMk id="4103" creationId="{42A4FC2C-047E-45A5-965D-8E1E3BF09BC6}"/>
          </ac:spMkLst>
        </pc:spChg>
        <pc:picChg chg="del">
          <ac:chgData name="Derek Powell" userId="ad897b6b1b2bfbc4" providerId="LiveId" clId="{F6E06AF5-31AA-482C-87F4-65562F90BA1C}" dt="2023-11-03T13:32:11.887" v="171" actId="478"/>
          <ac:picMkLst>
            <pc:docMk/>
            <pc:sldMk cId="2790358966" sldId="275"/>
            <ac:picMk id="3074" creationId="{218ACF5D-3E72-7432-10A4-5F3E2FF7F1F4}"/>
          </ac:picMkLst>
        </pc:picChg>
        <pc:picChg chg="add mod">
          <ac:chgData name="Derek Powell" userId="ad897b6b1b2bfbc4" providerId="LiveId" clId="{F6E06AF5-31AA-482C-87F4-65562F90BA1C}" dt="2023-11-03T13:32:34.055" v="174" actId="26606"/>
          <ac:picMkLst>
            <pc:docMk/>
            <pc:sldMk cId="2790358966" sldId="275"/>
            <ac:picMk id="4098" creationId="{B91613A9-4F2E-CDB2-A4FC-6DEB731DD90E}"/>
          </ac:picMkLst>
        </pc:picChg>
      </pc:sldChg>
      <pc:sldChg chg="modSp mod">
        <pc:chgData name="Derek Powell" userId="ad897b6b1b2bfbc4" providerId="LiveId" clId="{F6E06AF5-31AA-482C-87F4-65562F90BA1C}" dt="2023-11-03T13:36:06.638" v="255" actId="20577"/>
        <pc:sldMkLst>
          <pc:docMk/>
          <pc:sldMk cId="926047490" sldId="276"/>
        </pc:sldMkLst>
        <pc:spChg chg="mod">
          <ac:chgData name="Derek Powell" userId="ad897b6b1b2bfbc4" providerId="LiveId" clId="{F6E06AF5-31AA-482C-87F4-65562F90BA1C}" dt="2023-11-03T13:36:06.638" v="255" actId="20577"/>
          <ac:spMkLst>
            <pc:docMk/>
            <pc:sldMk cId="926047490" sldId="276"/>
            <ac:spMk id="2" creationId="{1DCC2C81-6BA3-2383-5755-86489947FCC9}"/>
          </ac:spMkLst>
        </pc:spChg>
      </pc:sldChg>
      <pc:sldChg chg="modSp mod">
        <pc:chgData name="Derek Powell" userId="ad897b6b1b2bfbc4" providerId="LiveId" clId="{F6E06AF5-31AA-482C-87F4-65562F90BA1C}" dt="2023-11-03T13:36:20.070" v="256" actId="20577"/>
        <pc:sldMkLst>
          <pc:docMk/>
          <pc:sldMk cId="1260012908" sldId="277"/>
        </pc:sldMkLst>
        <pc:spChg chg="mod">
          <ac:chgData name="Derek Powell" userId="ad897b6b1b2bfbc4" providerId="LiveId" clId="{F6E06AF5-31AA-482C-87F4-65562F90BA1C}" dt="2023-11-03T13:36:20.070" v="256" actId="20577"/>
          <ac:spMkLst>
            <pc:docMk/>
            <pc:sldMk cId="1260012908" sldId="277"/>
            <ac:spMk id="2" creationId="{1DCC2C81-6BA3-2383-5755-86489947FCC9}"/>
          </ac:spMkLst>
        </pc:spChg>
      </pc:sldChg>
      <pc:sldChg chg="modSp mod">
        <pc:chgData name="Derek Powell" userId="ad897b6b1b2bfbc4" providerId="LiveId" clId="{F6E06AF5-31AA-482C-87F4-65562F90BA1C}" dt="2023-11-03T13:38:38.792" v="364" actId="20577"/>
        <pc:sldMkLst>
          <pc:docMk/>
          <pc:sldMk cId="1108824361" sldId="278"/>
        </pc:sldMkLst>
        <pc:spChg chg="mod">
          <ac:chgData name="Derek Powell" userId="ad897b6b1b2bfbc4" providerId="LiveId" clId="{F6E06AF5-31AA-482C-87F4-65562F90BA1C}" dt="2023-11-03T13:38:38.792" v="364" actId="20577"/>
          <ac:spMkLst>
            <pc:docMk/>
            <pc:sldMk cId="1108824361" sldId="278"/>
            <ac:spMk id="2" creationId="{1DCC2C81-6BA3-2383-5755-86489947FCC9}"/>
          </ac:spMkLst>
        </pc:spChg>
      </pc:sldChg>
      <pc:sldChg chg="modSp mod">
        <pc:chgData name="Derek Powell" userId="ad897b6b1b2bfbc4" providerId="LiveId" clId="{F6E06AF5-31AA-482C-87F4-65562F90BA1C}" dt="2023-11-03T13:46:25.999" v="444" actId="20577"/>
        <pc:sldMkLst>
          <pc:docMk/>
          <pc:sldMk cId="1513021435" sldId="279"/>
        </pc:sldMkLst>
        <pc:spChg chg="mod">
          <ac:chgData name="Derek Powell" userId="ad897b6b1b2bfbc4" providerId="LiveId" clId="{F6E06AF5-31AA-482C-87F4-65562F90BA1C}" dt="2023-11-03T13:46:25.999" v="444" actId="20577"/>
          <ac:spMkLst>
            <pc:docMk/>
            <pc:sldMk cId="1513021435" sldId="279"/>
            <ac:spMk id="2" creationId="{1DCC2C81-6BA3-2383-5755-86489947FCC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CE8E2B-3496-432E-8BEF-5DCCC9F49EA5}" type="datetimeFigureOut">
              <a:rPr lang="en-GB" smtClean="0"/>
              <a:t>03/11/2023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44211-436F-4AB6-A14F-1EFD083C3A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35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44211-436F-4AB6-A14F-1EFD083C3A6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211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244211-436F-4AB6-A14F-1EFD083C3A6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02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F0461-525F-F6B8-A9E5-8274C9C273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0AD3BC-5C1D-A333-92A5-D5EF769ACE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600EE-45D8-DF76-E861-69A70E4C1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9C1BB-8DAC-F6D0-51D7-F2B531B7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1BECB2-8876-1A62-5ACC-B3672CC11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B0CB3-3020-99BA-774A-7D5B04AA5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A91153-50B1-EDAD-43A2-2D0D99F52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476458-703A-AFC5-AE60-8D922609B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8EB79-2A62-CBC6-BD84-B05452F80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EAEA3-C976-57BF-EDD5-4A139DCEE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51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A37990-60A6-9A45-4275-556E79005F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34AE85-144F-A575-2BF1-07938860EB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FED35-26D4-BF51-C065-A2DACC82B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63972-8DBA-9361-BB3C-2252907FD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7801C-59DE-B372-FE49-BC9AA9F3C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17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BDC6A-91F8-2380-2914-A52CC4F40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51942-F776-E4D0-C7AA-3DEAEA17E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70F6AB-AEBD-2D68-7A8B-74525953F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6CA35-A84F-5152-771D-19F2D355B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E2AEE3-B0E9-B1EF-E385-FD2050285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5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B4326-7DB6-C8F0-D875-549490FF2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5136AC-525A-59AF-C9E7-E133C01BC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975DC8-9A44-419D-2EBC-E25F7FF8A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BBB30-9CE2-DEFD-C80A-C55594BE6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339BE-129D-702E-50D5-F97DC71DD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5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F58DA-7410-B96A-5A55-9DD2D9A90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B05CC-B149-4ED1-5E83-D90E29EFCB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3A4735-2D1C-02D1-DF63-DB7CD3C3E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98BF2-6EFB-165E-CCF6-977CAE237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2C8984-FC46-A53A-C657-319D5A1F8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70A13D-6C3A-B66C-49F8-393BD93DA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2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4090B-E267-2521-9EFB-0F945C743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7035C-4686-B51E-3C84-D5782D93A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E8783B-E7FF-D845-D2AF-B13FC9939C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6FAC51-A79B-534E-FACD-B3E5A8F2D4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0D3075-C99B-50EF-2EDE-47CB67275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4EBF057-BB36-5ABE-E0BB-F0D67BF1F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02F63-8AEC-680A-512A-4B7AB6534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68E5B1-3BA2-59BE-8E3C-F69ACCE8A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5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C3FF2-006B-B00B-C4AF-D6C01553D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6622F4-1DFF-8C20-FE6D-2476B57F1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62800F-3D14-D869-B979-A33C3612E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36764F-EDEF-6FA7-632E-C4A24CE93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6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A3B913-555F-259E-D123-083E79482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CBDD46-7E6A-EB53-95DD-8FA98B9EF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7E527C-9826-2408-474F-B4574D7B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30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A0053-A158-9970-C196-82C47DD97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3AC4F-FCDA-DA0B-2256-EB7159ED3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B3585-7BE8-7060-1001-0B57FE242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990A7-7BE3-0F0C-A492-4DE347D44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134ABC-EC15-6E25-174F-A73139BCF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72E305-28B9-3B54-6C4E-0EEC72A2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16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8BA5-0B8D-7741-CB0D-D914737F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7BFB71-8E98-EC7E-2BF6-D1682CF7DC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274190-6006-F79F-8617-A435DE3FCC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B1BCE9-8175-777C-D59C-38EC366E0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A7A4C-4F83-294C-9450-0C3DE56E82A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6A5C0-0DBD-61B9-6E3C-47866F0F8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71358E-8699-F9F5-A02A-F54EE3186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589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A5A7C-5375-9367-3094-53BF7D9FA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A60EB-13C0-8D0E-2775-E2F8CF919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A9F19-A0C7-FCA5-9652-2D4846D951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A7A4C-4F83-294C-9450-0C3DE56E82A5}" type="datetimeFigureOut">
              <a:rPr lang="en-US" smtClean="0"/>
              <a:t>11/3/2023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BF441-89B9-1993-BF78-EAC538EF01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643AB8-197A-3A69-806A-AB81E42217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70BA5-B96F-FF4E-8AC9-20A58A1F5FF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A green square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9EA18D45-240F-59F4-4022-4DA6146D3CA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isdom of the Ages | Word Power - English Plus Podcast">
            <a:extLst>
              <a:ext uri="{FF2B5EF4-FFF2-40B4-BE49-F238E27FC236}">
                <a16:creationId xmlns:a16="http://schemas.microsoft.com/office/drawing/2014/main" id="{B419E67D-C291-15EA-4763-EE3FC5B317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16" y="147484"/>
            <a:ext cx="9980834" cy="5614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F6D1093-342C-75C7-55A4-6BB2F91F190B}"/>
              </a:ext>
            </a:extLst>
          </p:cNvPr>
          <p:cNvSpPr txBox="1"/>
          <p:nvPr/>
        </p:nvSpPr>
        <p:spPr>
          <a:xfrm>
            <a:off x="3772029" y="5976719"/>
            <a:ext cx="4647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For the journey: Wisdom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4974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4102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098" name="Picture 2" descr="17 Facts About Tomato - Facts.net">
            <a:extLst>
              <a:ext uri="{FF2B5EF4-FFF2-40B4-BE49-F238E27FC236}">
                <a16:creationId xmlns:a16="http://schemas.microsoft.com/office/drawing/2014/main" id="{B91613A9-4F2E-CDB2-A4FC-6DEB731DD9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46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358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492970" y="458537"/>
            <a:ext cx="11206059" cy="1176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A foundation of relationship</a:t>
            </a:r>
            <a:b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MS Minng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7889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492970" y="458537"/>
            <a:ext cx="11206059" cy="2309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A foundation of relationship</a:t>
            </a:r>
            <a:b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MS Minng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Litter-pickers, not plates</a:t>
            </a:r>
            <a:b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MS Minng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047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492970" y="458537"/>
            <a:ext cx="11206059" cy="2875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A foundation of relationship</a:t>
            </a:r>
            <a:b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MS Minng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Litter-pickers, not plates</a:t>
            </a:r>
            <a:b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MS Minng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Value wisdom</a:t>
            </a:r>
          </a:p>
        </p:txBody>
      </p:sp>
    </p:spTree>
    <p:extLst>
      <p:ext uri="{BB962C8B-B14F-4D97-AF65-F5344CB8AC3E}">
        <p14:creationId xmlns:p14="http://schemas.microsoft.com/office/powerpoint/2010/main" val="12600129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492970" y="458537"/>
            <a:ext cx="11206059" cy="51409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What does wisdom do?</a:t>
            </a:r>
            <a:b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MS Minng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Protects</a:t>
            </a:r>
            <a:b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MS Minng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Helps us avoid sin</a:t>
            </a:r>
            <a:b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MS Minng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Companion on life’s journey</a:t>
            </a:r>
            <a:b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MS Minng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A matter of the heart</a:t>
            </a:r>
          </a:p>
        </p:txBody>
      </p:sp>
    </p:spTree>
    <p:extLst>
      <p:ext uri="{BB962C8B-B14F-4D97-AF65-F5344CB8AC3E}">
        <p14:creationId xmlns:p14="http://schemas.microsoft.com/office/powerpoint/2010/main" val="1108824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817435" y="1284447"/>
            <a:ext cx="11206059" cy="4008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</a:pP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Pursue wisdom by…</a:t>
            </a:r>
            <a:b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MS Minng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Reading the Bible</a:t>
            </a:r>
            <a:b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latin typeface="Arial" panose="020B0604020202020204" pitchFamily="34" charset="0"/>
              <a:ea typeface="MS Minng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Asking God</a:t>
            </a:r>
            <a:b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</a:b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MS Minngs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"/>
            </a:pPr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MS Minngs"/>
                <a:cs typeface="Times New Roman" panose="02020603050405020304" pitchFamily="18" charset="0"/>
              </a:rPr>
              <a:t>Fixing your eyes on Jesus</a:t>
            </a:r>
            <a:endParaRPr lang="en-US" sz="3200" dirty="0">
              <a:solidFill>
                <a:schemeClr val="bg1"/>
              </a:solidFill>
              <a:effectLst/>
              <a:latin typeface="Arial" panose="020B0604020202020204" pitchFamily="34" charset="0"/>
              <a:ea typeface="MS Minngs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02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504161" y="428178"/>
            <a:ext cx="105669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Listen, my children, to a father’s instruction; pay attention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and gain understanding.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I give you sound learning, so do not forsake my teaching.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When I was a boy in my father’s house, still tender, and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an only child of my mother, he taught me and said,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“Lay hold of my words with all your heart; keep my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commands and you will live.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Get wisdom, get understanding; do not forget my words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or swerve from them.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685058-250A-6C68-5CF9-294A1E823BCF}"/>
              </a:ext>
            </a:extLst>
          </p:cNvPr>
          <p:cNvSpPr txBox="1"/>
          <p:nvPr/>
        </p:nvSpPr>
        <p:spPr>
          <a:xfrm>
            <a:off x="5486399" y="5604838"/>
            <a:ext cx="385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(Proverbs 4 vs 1-5)</a:t>
            </a:r>
          </a:p>
        </p:txBody>
      </p:sp>
    </p:spTree>
    <p:extLst>
      <p:ext uri="{BB962C8B-B14F-4D97-AF65-F5344CB8AC3E}">
        <p14:creationId xmlns:p14="http://schemas.microsoft.com/office/powerpoint/2010/main" val="3894511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504161" y="428178"/>
            <a:ext cx="1056696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Do not forsake wisdom, and she will protect you; love her,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and she will watch over you.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Wisdom is supreme; therefore get wisdom. Though it cost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all you have, get understanding.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Esteem her, and she will exalt you; embrace her, and she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will </a:t>
            </a:r>
            <a:r>
              <a:rPr lang="en-US" sz="3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honour</a:t>
            </a:r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 you.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She will set a garland of grace on your head and present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you with a crown of splendor.”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Listen, my child, accept what I say, and the years of your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life will be many.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685058-250A-6C68-5CF9-294A1E823BCF}"/>
              </a:ext>
            </a:extLst>
          </p:cNvPr>
          <p:cNvSpPr txBox="1"/>
          <p:nvPr/>
        </p:nvSpPr>
        <p:spPr>
          <a:xfrm>
            <a:off x="5486399" y="5604838"/>
            <a:ext cx="385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(Proverbs 4 vs 6-10)</a:t>
            </a:r>
          </a:p>
        </p:txBody>
      </p:sp>
    </p:spTree>
    <p:extLst>
      <p:ext uri="{BB962C8B-B14F-4D97-AF65-F5344CB8AC3E}">
        <p14:creationId xmlns:p14="http://schemas.microsoft.com/office/powerpoint/2010/main" val="3782777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504161" y="428178"/>
            <a:ext cx="1056696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I guide you in the way of wisdom and lead you along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straight paths.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When you walk, your steps will not be hampered; when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you run, you will not stumble.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Hold on to instruction, do not let it go; guard it well, for it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is your life.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Do not set foot on the path of the wicked or walk in the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way of evil people.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Avoid it, do not travel on it; turn from it and go on your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way.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685058-250A-6C68-5CF9-294A1E823BCF}"/>
              </a:ext>
            </a:extLst>
          </p:cNvPr>
          <p:cNvSpPr txBox="1"/>
          <p:nvPr/>
        </p:nvSpPr>
        <p:spPr>
          <a:xfrm>
            <a:off x="5486399" y="5604838"/>
            <a:ext cx="385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(Proverbs 4 vs 11-15)</a:t>
            </a:r>
          </a:p>
        </p:txBody>
      </p:sp>
    </p:spTree>
    <p:extLst>
      <p:ext uri="{BB962C8B-B14F-4D97-AF65-F5344CB8AC3E}">
        <p14:creationId xmlns:p14="http://schemas.microsoft.com/office/powerpoint/2010/main" val="3735767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504161" y="428178"/>
            <a:ext cx="1056696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For they cannot sleep till they do evil; they are robbed of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slumber till they make someone fall.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They eat the bread of wickedness and drink the wine of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violence.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The path of the righteous is like the first gleam of dawn,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shining ever brighter till the full light of day.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But the way of the wicked is like deep darkness;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they do not know what makes them stumble.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My child, pay attention to what I say; listen closely to my words.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685058-250A-6C68-5CF9-294A1E823BCF}"/>
              </a:ext>
            </a:extLst>
          </p:cNvPr>
          <p:cNvSpPr txBox="1"/>
          <p:nvPr/>
        </p:nvSpPr>
        <p:spPr>
          <a:xfrm>
            <a:off x="5486399" y="5604838"/>
            <a:ext cx="385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(Proverbs 4 vs 16-20)</a:t>
            </a:r>
          </a:p>
        </p:txBody>
      </p:sp>
    </p:spTree>
    <p:extLst>
      <p:ext uri="{BB962C8B-B14F-4D97-AF65-F5344CB8AC3E}">
        <p14:creationId xmlns:p14="http://schemas.microsoft.com/office/powerpoint/2010/main" val="2388500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504161" y="428178"/>
            <a:ext cx="1056696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Do not let them out of your sight, keep them within your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heart; for they are life to those who find them and health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to a person’s whole body.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Above all else, guard your heart, for it is the wellspring of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life.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Put away perversity from your mouth; keep corrupt talk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far from your lips.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Let your eyes look straight ahead, fix your gaze directly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before you.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685058-250A-6C68-5CF9-294A1E823BCF}"/>
              </a:ext>
            </a:extLst>
          </p:cNvPr>
          <p:cNvSpPr txBox="1"/>
          <p:nvPr/>
        </p:nvSpPr>
        <p:spPr>
          <a:xfrm>
            <a:off x="5486399" y="5604838"/>
            <a:ext cx="385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(Proverbs 4 vs 21-25)</a:t>
            </a:r>
          </a:p>
        </p:txBody>
      </p:sp>
    </p:spTree>
    <p:extLst>
      <p:ext uri="{BB962C8B-B14F-4D97-AF65-F5344CB8AC3E}">
        <p14:creationId xmlns:p14="http://schemas.microsoft.com/office/powerpoint/2010/main" val="2510212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DCC2C81-6BA3-2383-5755-86489947FCC9}"/>
              </a:ext>
            </a:extLst>
          </p:cNvPr>
          <p:cNvSpPr txBox="1"/>
          <p:nvPr/>
        </p:nvSpPr>
        <p:spPr>
          <a:xfrm>
            <a:off x="504161" y="428178"/>
            <a:ext cx="1056696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Make level paths for your feet and take only ways that are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firm. 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Do not swerve to the right or the left; keep your foot from </a:t>
            </a:r>
          </a:p>
          <a:p>
            <a:pPr marL="914400" indent="-914400"/>
            <a:r>
              <a:rPr lang="en-US" sz="3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MS Minngs"/>
              </a:rPr>
              <a:t>evil.</a:t>
            </a:r>
            <a:endParaRPr lang="en-GB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MS Minng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685058-250A-6C68-5CF9-294A1E823BCF}"/>
              </a:ext>
            </a:extLst>
          </p:cNvPr>
          <p:cNvSpPr txBox="1"/>
          <p:nvPr/>
        </p:nvSpPr>
        <p:spPr>
          <a:xfrm>
            <a:off x="5486399" y="5604838"/>
            <a:ext cx="3854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(Proverbs 4 vs 26-27)</a:t>
            </a:r>
          </a:p>
        </p:txBody>
      </p:sp>
    </p:spTree>
    <p:extLst>
      <p:ext uri="{BB962C8B-B14F-4D97-AF65-F5344CB8AC3E}">
        <p14:creationId xmlns:p14="http://schemas.microsoft.com/office/powerpoint/2010/main" val="2919057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nowledge Experience Wisdom&quot; Art Board Print for Sale by Ey-Jumpman |  Redbubble">
            <a:extLst>
              <a:ext uri="{FF2B5EF4-FFF2-40B4-BE49-F238E27FC236}">
                <a16:creationId xmlns:a16="http://schemas.microsoft.com/office/drawing/2014/main" id="{BAE2128A-5ED8-F4E8-0003-BB5D20F23E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703" y="253181"/>
            <a:ext cx="6164826" cy="6164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875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hat exactly is fire? - BBC Future">
            <a:extLst>
              <a:ext uri="{FF2B5EF4-FFF2-40B4-BE49-F238E27FC236}">
                <a16:creationId xmlns:a16="http://schemas.microsoft.com/office/drawing/2014/main" id="{218ACF5D-3E72-7432-10A4-5F3E2FF7F1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7102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589</Words>
  <Application>Microsoft Office PowerPoint</Application>
  <PresentationFormat>Widescreen</PresentationFormat>
  <Paragraphs>75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North</dc:creator>
  <cp:lastModifiedBy>Derek Powell</cp:lastModifiedBy>
  <cp:revision>4</cp:revision>
  <dcterms:created xsi:type="dcterms:W3CDTF">2023-09-04T09:55:58Z</dcterms:created>
  <dcterms:modified xsi:type="dcterms:W3CDTF">2023-11-03T13:46:32Z</dcterms:modified>
</cp:coreProperties>
</file>